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3F32CA37-E756-48F6-9AE1-C0C4943B05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8A587D5-0EE8-41B4-A821-A71AAA778022}"/>
              </a:ext>
            </a:extLst>
          </p:cNvPr>
          <p:cNvSpPr/>
          <p:nvPr userDrawn="1"/>
        </p:nvSpPr>
        <p:spPr>
          <a:xfrm>
            <a:off x="928662" y="1142984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12739" y="2357430"/>
            <a:ext cx="6988285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45C0D4E6-6516-42A6-9F2B-EC2432E32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D2F9CB74-03D8-4AF0-ABAA-E0D34F4ABA6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F1161918-9C43-46B6-9AFB-CCC21A85E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15B72A39-3B96-42C8-9EDF-2A7673692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EBC10A67-22E0-4BCD-854F-2C45C5FF44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3881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3805D65-6CAC-4CBC-9C1C-A9F350E61213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3A97128-D4DA-4F91-B5E5-B7E52220BB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206F2854-8130-4467-9A3F-08A8ED887320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BD4F133-A129-4DDA-BBA1-6E816A45D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D096E09-13DC-4785-A421-00E646B8A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993CCD2F-47A0-4DE2-A54C-89D7048609D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340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B068980-5254-481B-B0D6-AB6623797B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14F09C7E-F55B-474D-AB08-4E2F4B2D0CDE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890D0B0-1F4E-44F1-BD4A-8D1395D6C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C59A169-598D-4A10-BCE2-62C70E6D7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EDB0116E-BC88-44F5-9F7C-2B648EBA0E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8888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A360853-B637-4F97-9DE7-B2DDB9E45474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>
                  <a:noFill/>
                </a:ln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588DC8F-8F15-4547-B68E-C7DA59DE57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2AB7DE92-48A8-4306-B679-426A6F7994C3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CA5ECC5-D44E-465A-9A7C-46B69F8C5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D45793D-E85B-4E06-8355-927A9C2BF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1F56B879-634A-4022-9121-1F19EE75B9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51278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6283224-0D7E-4B4E-A531-E37B2F1BC5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CA1F2EF2-F3DC-4688-92CC-86DB5867E8E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1B4A401-F984-42F9-9B2D-B3DB2650F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E128547-3819-4ACA-AC4C-4E2D2DBEF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A8D3243E-DDC1-4875-992F-03652544072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276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C953ED7-4942-439D-95F6-5E983E4DE7BB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BA2AB633-2172-4DDE-9B64-8B5F5CDC97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3B67F65-2897-42D2-8927-E645E2FDA8E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AC45EA68-5868-4CC5-9B47-93AED1CDA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07C74E35-EDB4-4C68-B418-62B408F49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30C770C1-3328-43A5-A5D5-0904183A1D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8520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5EC18CA-2E2B-4C59-A5B5-DF82126CA876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4B0013D9-E80E-4F5E-A3FE-97226CA5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116C20D0-8649-40AE-9607-D41C05A829C3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C0489210-1106-4A3F-8424-A6946E4F3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3621C68E-780C-470B-8372-970B02D6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CFD26CEE-55D6-4ECA-B410-5F32A02F073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16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719A7EC-9BBE-439F-B245-FC58BA9846E1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8227B236-064B-4F3E-B361-3BA4A03D06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24BDB4F-853C-4F6B-B4E6-77F2F09D4667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8C60EE5-976C-49B8-9F1E-53114568A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D0804AA7-8E4E-44A1-8623-FB3A8B2CC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1D722180-56A5-4DAC-9B38-8DC5DE7BD85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70642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1DFBEF32-4BEB-4277-91B1-0FA6E875D84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983D2764-0C09-4F8B-BB86-0913C5C8181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0690070B-A155-4A21-8B8F-9D7F71EF7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7DD59C0-AEA3-4405-A9C4-6DB715A29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F11AEF13-CFFB-4202-9A75-45110065166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49353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EFDC1A2-FC2F-476A-A9C1-54FE05398F5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A93A4E88-B7FA-4AFD-97B1-24A8E0AA5379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37B7079-BB54-40CC-A812-FD384F4F6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C1CD94D-CC2C-418A-8CE7-FC755C1D9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8F67FF07-3EA3-4A91-8140-AE638BD816A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7733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D7CB4D3-79DA-4304-81FA-28F3A5D7AB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5101901D-E74F-4F91-93EF-A8D73D1C0B04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EC6D049-7372-4D7E-B326-12C14FB24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071396A-44D5-4FC5-96DB-11F7A9591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F03CC9D4-BCC7-4E8D-86C4-8804836789D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9908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0FD8B6B-90F7-4A81-9E6F-68A37B1E34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2739C056-C841-4EBF-90C2-105737AD9A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B6231FC-2179-49FE-BEEB-89E7509CC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66DB266-B044-4027-95C6-4003B847591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076D112-AFA7-4DCF-A469-8C79517F53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5ED9ED9-090E-46CE-A2E1-8E4585D532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22276CD-DCAC-4EA4-A18C-5BC32B81A126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322EEFA8-855F-4ACF-865D-20B93BB7595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89" r:id="rId1"/>
    <p:sldLayoutId id="2147484090" r:id="rId2"/>
    <p:sldLayoutId id="2147484091" r:id="rId3"/>
    <p:sldLayoutId id="2147484092" r:id="rId4"/>
    <p:sldLayoutId id="2147484093" r:id="rId5"/>
    <p:sldLayoutId id="2147484094" r:id="rId6"/>
    <p:sldLayoutId id="2147484095" r:id="rId7"/>
    <p:sldLayoutId id="2147484096" r:id="rId8"/>
    <p:sldLayoutId id="2147484097" r:id="rId9"/>
    <p:sldLayoutId id="2147484098" r:id="rId10"/>
    <p:sldLayoutId id="214748409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2">
            <a:extLst>
              <a:ext uri="{FF2B5EF4-FFF2-40B4-BE49-F238E27FC236}">
                <a16:creationId xmlns:a16="http://schemas.microsoft.com/office/drawing/2014/main" id="{003D7943-01A8-4964-81FA-5C3099B0A5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825" y="2357438"/>
            <a:ext cx="6988175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FB98EF3E-F497-4152-89D6-9285CB23B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ひまわりの画像が入ったテンプレートです。エコ系の爽やかなイメージをあたえるデザインです。企画書、提案書にご活用下さい。　（カラーバリエーション：グレー）</dc:description>
  <cp:revision>34</cp:revision>
  <dcterms:created xsi:type="dcterms:W3CDTF">2009-02-23T11:48:07Z</dcterms:created>
  <dcterms:modified xsi:type="dcterms:W3CDTF">2021-08-07T14:23:45Z</dcterms:modified>
</cp:coreProperties>
</file>