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8F8F8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60"/>
  </p:normalViewPr>
  <p:slideViewPr>
    <p:cSldViewPr>
      <p:cViewPr varScale="1">
        <p:scale>
          <a:sx n="81" d="100"/>
          <a:sy n="81" d="100"/>
        </p:scale>
        <p:origin x="1507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8" descr="パワポ.jpg">
            <a:extLst>
              <a:ext uri="{FF2B5EF4-FFF2-40B4-BE49-F238E27FC236}">
                <a16:creationId xmlns:a16="http://schemas.microsoft.com/office/drawing/2014/main" id="{6E1AA825-767E-4156-85B7-5DE0B96CB3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3DB7039-24BD-46F0-B64C-C89193FF8EB7}"/>
              </a:ext>
            </a:extLst>
          </p:cNvPr>
          <p:cNvSpPr/>
          <p:nvPr userDrawn="1"/>
        </p:nvSpPr>
        <p:spPr>
          <a:xfrm>
            <a:off x="928662" y="1142984"/>
            <a:ext cx="7286676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ja-JP" sz="4800" b="1" cap="all" dirty="0">
                <a:ln w="0"/>
                <a:solidFill>
                  <a:srgbClr val="F8F8F8"/>
                </a:solidFill>
                <a:effectLst>
                  <a:reflection blurRad="12700" stA="50000" endPos="50000" dist="5000" dir="5400000" sy="-100000" rotWithShape="0"/>
                </a:effectLst>
                <a:latin typeface="A-OTF 新ゴ Pro B" pitchFamily="34" charset="-128"/>
                <a:ea typeface="A-OTF 新ゴ Pro B" pitchFamily="34" charset="-128"/>
              </a:rPr>
              <a:t>design template</a:t>
            </a:r>
            <a:endParaRPr lang="ja-JP" altLang="en-US" sz="4800" b="1" cap="all" dirty="0">
              <a:ln w="0"/>
              <a:solidFill>
                <a:srgbClr val="F8F8F8"/>
              </a:solidFill>
              <a:effectLst>
                <a:reflection blurRad="12700" stA="50000" endPos="50000" dist="5000" dir="5400000" sy="-100000" rotWithShape="0"/>
              </a:effectLst>
              <a:latin typeface="A-OTF 新ゴ Pro B" pitchFamily="34" charset="-128"/>
              <a:ea typeface="A-OTF 新ゴ Pro B" pitchFamily="34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12739" y="2357430"/>
            <a:ext cx="6988285" cy="928694"/>
          </a:xfrm>
          <a:solidFill>
            <a:srgbClr val="FFFFFF">
              <a:alpha val="20000"/>
            </a:srgbClr>
          </a:solidFill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dirty="0"/>
              <a:t>マスタ サブタイトルの書式設定</a:t>
            </a:r>
          </a:p>
        </p:txBody>
      </p:sp>
      <p:sp>
        <p:nvSpPr>
          <p:cNvPr id="6" name="日付プレースホルダ 3">
            <a:extLst>
              <a:ext uri="{FF2B5EF4-FFF2-40B4-BE49-F238E27FC236}">
                <a16:creationId xmlns:a16="http://schemas.microsoft.com/office/drawing/2014/main" id="{A2B60DFA-3E97-46BC-B03E-79C67B892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10A69983-8A8C-4652-A23E-4089B00812A8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5C846C34-1859-481B-B729-642FC2BA1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DFA69D49-2373-4BD2-981E-EE5364A13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39ED8620-AA43-4D24-A8A9-3F698FF528B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40467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CF6EF43D-E4D4-421A-ABB6-E0B8641C06B4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1298777-4298-4355-9A49-5AA4A8FBD6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4174A98F-D49A-4319-B0CE-1C4A013D79BF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1F87448-B10F-47EC-82F1-136EE9B39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50E0B0D-18B9-418F-9251-3480E9C04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3F36537E-6AB1-49B8-A9A4-9E756EAD1A8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51019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43702" y="714356"/>
            <a:ext cx="2057400" cy="5411807"/>
          </a:xfrm>
        </p:spPr>
        <p:txBody>
          <a:bodyPr vert="eaVert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71502" y="714356"/>
            <a:ext cx="6019800" cy="5411807"/>
          </a:xfrm>
        </p:spPr>
        <p:txBody>
          <a:bodyPr vert="eaVert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111D4F2-FF6F-40DB-93C3-E7046B93A6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34FDE8DE-C988-49D5-97DD-55600294A3C1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76AFE94-CBE3-4721-9953-7EDF3A360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71613EE-847C-4C28-9430-BAB5BA6E0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65651260-2E37-4D80-BA3A-3C6B0BB068C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10211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0859249-8F2A-4BAD-AED7-90F8D0F1A972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>
                  <a:noFill/>
                </a:ln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0D74122-A05E-47A8-A359-DE1E8E8802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8E641A04-BA5C-47F1-9769-0DDD439CB05C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3567835-CAD1-48C1-9CE0-9169C0A86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D9B136F-6361-47D7-80D1-70F767DFF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5FE07DD0-959B-475C-BE3D-9CAF3C1BCD9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26465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69915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6991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A7FEBB8-4D9B-4AE8-8482-7B8A9DACFF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1EE428FC-DB48-46F3-9022-390402AB530F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B9997B3-548E-4B62-8A35-8694FC484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02F1420-6686-4ABA-AC41-1F86FE77E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89A1CCF5-6FD8-4AD2-BCC3-A8C980D0123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81887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A0C416F-D3EF-4AF1-91EE-51E220755BCA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6" name="日付プレースホルダ 3">
            <a:extLst>
              <a:ext uri="{FF2B5EF4-FFF2-40B4-BE49-F238E27FC236}">
                <a16:creationId xmlns:a16="http://schemas.microsoft.com/office/drawing/2014/main" id="{A9B7A342-02A7-4170-9BA0-C6474AAEE2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CA9F85A3-339B-4AD6-8C63-A53FCEA2D2DF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26AB4C91-62AE-425F-907B-2BB1F158B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DEA4AB83-D660-44F6-9018-B20B7B2F3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9C58A378-F4ED-4651-B566-8E25AEB7E10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61941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D9AD233F-AEB0-4099-9327-2A439117D0C7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8" name="日付プレースホルダ 3">
            <a:extLst>
              <a:ext uri="{FF2B5EF4-FFF2-40B4-BE49-F238E27FC236}">
                <a16:creationId xmlns:a16="http://schemas.microsoft.com/office/drawing/2014/main" id="{FDBFD2D5-0D40-478E-9251-EE39D39290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54E631E6-5E67-46CD-8C11-8FAFFDE845B0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9" name="フッター プレースホルダ 4">
            <a:extLst>
              <a:ext uri="{FF2B5EF4-FFF2-40B4-BE49-F238E27FC236}">
                <a16:creationId xmlns:a16="http://schemas.microsoft.com/office/drawing/2014/main" id="{571C32A6-9CD3-4BE1-824F-E9DA41ED6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0" name="スライド番号プレースホルダ 5">
            <a:extLst>
              <a:ext uri="{FF2B5EF4-FFF2-40B4-BE49-F238E27FC236}">
                <a16:creationId xmlns:a16="http://schemas.microsoft.com/office/drawing/2014/main" id="{F0D4F826-5EF7-412B-B6C2-FA2DE87E3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D6160CC6-FC29-4FB7-8147-948A157142F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91317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4D2FB6A-04E9-4720-A7A4-CD4FAD2053EC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DAC4F5CD-2257-40C0-BC0B-B3B42B6E15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1C776AEE-0E02-43D6-B325-CC35CF286D62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8C3C530-635A-4766-9249-112F2B28F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574BD5D4-FCE4-4669-8EAA-2F58E27ED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30F993DA-6EDA-4B83-8D5C-78E6B9C40A0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92888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744F7E7F-9B41-43B7-B274-F6243C5C80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DCDE66F5-C06B-4839-B4D4-81BB23921409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A33D2273-02DE-4EFB-A7AB-B7517CA5F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E4F60D2C-89BC-4E06-B0D4-774BCAAA1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89CA77B2-B426-4D3E-ABB8-353C5FD9368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80762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3008313" cy="720744"/>
          </a:xfrm>
        </p:spPr>
        <p:txBody>
          <a:bodyPr anchor="b"/>
          <a:lstStyle>
            <a:lvl1pPr algn="l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714356"/>
            <a:ext cx="5111750" cy="5411807"/>
          </a:xfrm>
        </p:spPr>
        <p:txBody>
          <a:bodyPr/>
          <a:lstStyle>
            <a:lvl1pPr>
              <a:defRPr sz="3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EFC659A-6E3B-4EEC-A499-9F24D70C65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06836D20-5281-4505-BD0C-0118BFCB9DE3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41A258C-0688-47D6-9794-0412FE846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4BF8753-047B-45F7-B7D9-2721A11CB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33DA4572-F762-4B79-984A-3ACDB58D3ED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94055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714355"/>
            <a:ext cx="5486400" cy="4013219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2688FF8-FC3F-4BF6-8E47-752FFF6EB1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F7D12FC3-E2E7-4535-9B41-AA5A5839E387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F1C5DB0-BB07-4E51-8006-F281082E9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2BD3185-C5D1-40C2-ADEF-DAC779F58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F4F8681F-D453-4264-B8F4-7E79C9F4927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22419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F6EB2673-642E-4735-8DAA-4093E00A49A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A3B3F3C4-D322-494D-98AD-64545D08A87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BC287A0-EE84-4FF8-BEE9-9684A4EC92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636BECC-FD51-416F-BABD-768CD02BFC7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7029592-12B7-46B7-8D15-E8D0F60FC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F16AFF5-5AFE-416F-82DD-67BC55AD3B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DC537905-A71A-4B2C-9064-E61196945D23}" type="slidenum">
              <a:rPr lang="ja-JP" altLang="en-US"/>
              <a:pPr/>
              <a:t>‹#›</a:t>
            </a:fld>
            <a:endParaRPr lang="ja-JP" altLang="en-US"/>
          </a:p>
        </p:txBody>
      </p:sp>
      <p:pic>
        <p:nvPicPr>
          <p:cNvPr id="1031" name="図 7" descr="パワポ中面.jpg">
            <a:extLst>
              <a:ext uri="{FF2B5EF4-FFF2-40B4-BE49-F238E27FC236}">
                <a16:creationId xmlns:a16="http://schemas.microsoft.com/office/drawing/2014/main" id="{4E8920AD-B8D8-4CB4-8371-26869CE7F56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サブタイトル 2">
            <a:extLst>
              <a:ext uri="{FF2B5EF4-FFF2-40B4-BE49-F238E27FC236}">
                <a16:creationId xmlns:a16="http://schemas.microsoft.com/office/drawing/2014/main" id="{74AB015A-55CB-43B2-A937-9F6ABFF140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2825" y="2357438"/>
            <a:ext cx="6988175" cy="928687"/>
          </a:xfrm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コンテンツ プレースホルダ 3">
            <a:extLst>
              <a:ext uri="{FF2B5EF4-FFF2-40B4-BE49-F238E27FC236}">
                <a16:creationId xmlns:a16="http://schemas.microsoft.com/office/drawing/2014/main" id="{EB58A2A0-053B-479B-AF3D-56AF426E4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00125"/>
            <a:ext cx="8229600" cy="5126038"/>
          </a:xfrm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0</Words>
  <Application>Microsoft Office PowerPoint</Application>
  <PresentationFormat>画面に合わせる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Arial</vt:lpstr>
      <vt:lpstr>ＭＳ Ｐゴシック</vt:lpstr>
      <vt:lpstr>Calibri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ひまわりの画像が入ったテンプレートです。エコ系の爽やかなイメージをあたえるデザインです。企画書、提案書にご活用下さい。　（カラーバリエーション：イエロー）</dc:description>
  <cp:revision>32</cp:revision>
  <dcterms:created xsi:type="dcterms:W3CDTF">2009-02-23T11:48:07Z</dcterms:created>
  <dcterms:modified xsi:type="dcterms:W3CDTF">2021-08-07T14:23:13Z</dcterms:modified>
</cp:coreProperties>
</file>