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6E1AA825-767E-4156-85B7-5DE0B96CB3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DB7039-24BD-46F0-B64C-C89193FF8EB7}"/>
              </a:ext>
            </a:extLst>
          </p:cNvPr>
          <p:cNvSpPr/>
          <p:nvPr userDrawn="1"/>
        </p:nvSpPr>
        <p:spPr>
          <a:xfrm>
            <a:off x="928662" y="1142984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12739" y="2357430"/>
            <a:ext cx="6988285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A2B60DFA-3E97-46BC-B03E-79C67B89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0A69983-8A8C-4652-A23E-4089B00812A8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5C846C34-1859-481B-B729-642FC2BA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DFA69D49-2373-4BD2-981E-EE5364A1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39ED8620-AA43-4D24-A8A9-3F698FF528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046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F6EF43D-E4D4-421A-ABB6-E0B8641C06B4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1298777-4298-4355-9A49-5AA4A8FBD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4174A98F-D49A-4319-B0CE-1C4A013D79B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1F87448-B10F-47EC-82F1-136EE9B39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50E0B0D-18B9-418F-9251-3480E9C04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3F36537E-6AB1-49B8-A9A4-9E756EAD1A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101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111D4F2-FF6F-40DB-93C3-E7046B93A6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34FDE8DE-C988-49D5-97DD-55600294A3C1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76AFE94-CBE3-4721-9953-7EDF3A360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1613EE-847C-4C28-9430-BAB5BA6E0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65651260-2E37-4D80-BA3A-3C6B0BB068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021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0859249-8F2A-4BAD-AED7-90F8D0F1A972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>
                  <a:noFill/>
                </a:ln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0D74122-A05E-47A8-A359-DE1E8E8802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E641A04-BA5C-47F1-9769-0DDD439CB05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3567835-CAD1-48C1-9CE0-9169C0A86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D9B136F-6361-47D7-80D1-70F767DF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5FE07DD0-959B-475C-BE3D-9CAF3C1BCD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2646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7FEBB8-4D9B-4AE8-8482-7B8A9DACFF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EE428FC-DB48-46F3-9022-390402AB530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B9997B3-548E-4B62-8A35-8694FC484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02F1420-6686-4ABA-AC41-1F86FE77E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89A1CCF5-6FD8-4AD2-BCC3-A8C980D012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1887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A0C416F-D3EF-4AF1-91EE-51E220755BCA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A9B7A342-02A7-4170-9BA0-C6474AAEE2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CA9F85A3-339B-4AD6-8C63-A53FCEA2D2D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26AB4C91-62AE-425F-907B-2BB1F158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DEA4AB83-D660-44F6-9018-B20B7B2F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9C58A378-F4ED-4651-B566-8E25AEB7E1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194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9AD233F-AEB0-4099-9327-2A439117D0C7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FDBFD2D5-0D40-478E-9251-EE39D3929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54E631E6-5E67-46CD-8C11-8FAFFDE845B0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571C32A6-9CD3-4BE1-824F-E9DA41ED6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F0D4F826-5EF7-412B-B6C2-FA2DE87E3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D6160CC6-FC29-4FB7-8147-948A157142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91317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4D2FB6A-04E9-4720-A7A4-CD4FAD2053EC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AC4F5CD-2257-40C0-BC0B-B3B42B6E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C776AEE-0E02-43D6-B325-CC35CF286D6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8C3C530-635A-4766-9249-112F2B28F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74BD5D4-FCE4-4669-8EAA-2F58E27ED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30F993DA-6EDA-4B83-8D5C-78E6B9C40A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288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44F7E7F-9B41-43B7-B274-F6243C5C80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DCDE66F5-C06B-4839-B4D4-81BB23921409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33D2273-02DE-4EFB-A7AB-B7517CA5F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4F60D2C-89BC-4E06-B0D4-774BCAAA1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89CA77B2-B426-4D3E-ABB8-353C5FD936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076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EFC659A-6E3B-4EEC-A499-9F24D70C65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06836D20-5281-4505-BD0C-0118BFCB9DE3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41A258C-0688-47D6-9794-0412FE846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4BF8753-047B-45F7-B7D9-2721A11CB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33DA4572-F762-4B79-984A-3ACDB58D3E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405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2688FF8-FC3F-4BF6-8E47-752FFF6EB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F7D12FC3-E2E7-4535-9B41-AA5A5839E38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F1C5DB0-BB07-4E51-8006-F281082E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2BD3185-C5D1-40C2-ADEF-DAC779F58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F4F8681F-D453-4264-B8F4-7E79C9F492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241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6EB2673-642E-4735-8DAA-4093E00A49A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3B3F3C4-D322-494D-98AD-64545D08A8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BC287A0-EE84-4FF8-BEE9-9684A4EC92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636BECC-FD51-416F-BABD-768CD02BFC7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029592-12B7-46B7-8D15-E8D0F60FC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F16AFF5-5AFE-416F-82DD-67BC55AD3B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C537905-A71A-4B2C-9064-E61196945D23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4E8920AD-B8D8-4CB4-8371-26869CE7F56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2">
            <a:extLst>
              <a:ext uri="{FF2B5EF4-FFF2-40B4-BE49-F238E27FC236}">
                <a16:creationId xmlns:a16="http://schemas.microsoft.com/office/drawing/2014/main" id="{74AB015A-55CB-43B2-A937-9F6ABFF14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825" y="2357438"/>
            <a:ext cx="6988175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EB58A2A0-053B-479B-AF3D-56AF426E4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ひまわりの画像が入ったテンプレートです。エコ系の爽やかなイメージをあたえるデザインです。企画書、提案書にご活用下さい。　（カラーバリエーション：イエロー）</dc:description>
  <cp:revision>32</cp:revision>
  <dcterms:created xsi:type="dcterms:W3CDTF">2009-02-23T11:48:07Z</dcterms:created>
  <dcterms:modified xsi:type="dcterms:W3CDTF">2021-08-07T14:23:13Z</dcterms:modified>
</cp:coreProperties>
</file>