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9" r:id="rId3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8F8F8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81" d="100"/>
          <a:sy n="81" d="100"/>
        </p:scale>
        <p:origin x="1507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8" descr="パワポ.jpg">
            <a:extLst>
              <a:ext uri="{FF2B5EF4-FFF2-40B4-BE49-F238E27FC236}">
                <a16:creationId xmlns:a16="http://schemas.microsoft.com/office/drawing/2014/main" id="{DD3814F9-CD14-49E0-AA78-D65A8B81CF3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02F905F-0555-4813-8A5C-FA8E6B38746D}"/>
              </a:ext>
            </a:extLst>
          </p:cNvPr>
          <p:cNvSpPr/>
          <p:nvPr userDrawn="1"/>
        </p:nvSpPr>
        <p:spPr>
          <a:xfrm>
            <a:off x="928662" y="1142984"/>
            <a:ext cx="7286676" cy="83099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altLang="ja-JP" sz="4800" b="1" cap="all" dirty="0">
                <a:ln w="0"/>
                <a:solidFill>
                  <a:srgbClr val="F8F8F8"/>
                </a:solidFill>
                <a:effectLst>
                  <a:reflection blurRad="12700" stA="50000" endPos="50000" dist="5000" dir="5400000" sy="-100000" rotWithShape="0"/>
                </a:effectLst>
                <a:latin typeface="A-OTF 新ゴ Pro B" pitchFamily="34" charset="-128"/>
                <a:ea typeface="A-OTF 新ゴ Pro B" pitchFamily="34" charset="-128"/>
              </a:rPr>
              <a:t>design template</a:t>
            </a:r>
            <a:endParaRPr lang="ja-JP" altLang="en-US" sz="4800" b="1" cap="all" dirty="0">
              <a:ln w="0"/>
              <a:solidFill>
                <a:srgbClr val="F8F8F8"/>
              </a:solidFill>
              <a:effectLst>
                <a:reflection blurRad="12700" stA="50000" endPos="50000" dist="5000" dir="5400000" sy="-100000" rotWithShape="0"/>
              </a:effectLst>
              <a:latin typeface="A-OTF 新ゴ Pro B" pitchFamily="34" charset="-128"/>
              <a:ea typeface="A-OTF 新ゴ Pro B" pitchFamily="34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12739" y="2357430"/>
            <a:ext cx="6988285" cy="928694"/>
          </a:xfrm>
          <a:solidFill>
            <a:srgbClr val="FFFFFF">
              <a:alpha val="20000"/>
            </a:srgbClr>
          </a:solidFill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dirty="0"/>
              <a:t>マスタ サブタイトルの書式設定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669AD428-7DBE-43F5-A90A-780A9094B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14A904D3-CC20-495F-889B-21B87956401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03FDD5D-46D9-4B6C-8A19-0A366E7C4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D2E273FF-24C1-4AF5-B6EB-A44FAA197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F1A33F8A-5041-411E-8137-2B85730735B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42049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F56E887A-DA76-4299-976D-633E66556E2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FD831441-1A5C-4241-87B5-2324EFC86C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A6F44D5-5A24-46B9-91B2-BA5F7C065329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2F90EB16-4C2B-45A9-8946-78741A566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857BAB87-DB5F-4021-9466-EEBEA82E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35034FE-FBDE-4B00-B5DE-B95AC4B9F5A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4654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43702" y="714356"/>
            <a:ext cx="20574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71502" y="714356"/>
            <a:ext cx="6019800" cy="5411807"/>
          </a:xfrm>
        </p:spPr>
        <p:txBody>
          <a:bodyPr vert="eaVert"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9961CEF4-0E5A-4BBF-8A55-9AF4A9D31A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24768EE-D989-4E0F-9523-14D00F0BDF42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4F68F7B-2AFB-40F6-BEF0-BB07FEF114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DC57C8B-7CAD-44BF-A21E-C08483812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66F9549D-EFCE-48D2-A997-421C6558E7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9086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0357321-90C4-4929-BECA-5E6373BB4B44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>
                  <a:noFill/>
                </a:ln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BBF5B648-8973-4924-8544-301ED11EC1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65FF484-6202-4E33-9D34-F2F2A0EE23F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ADEB6E61-6647-41EB-BF65-318DB677F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DDD5AFE-4A24-47C0-984A-AAD586AB7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D9DF3D30-32D6-410C-99EA-48A88F6958F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6558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69915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669915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4BF4806-08BA-40E9-BE01-983AF5A914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C5192484-B6B3-4942-B304-47D1F91F29E4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1353A5B7-01C0-4F74-BCE8-7874E4B37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6915065-53B8-4367-BC49-487BEC1CE2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9333804A-8EDC-40A0-90E4-EB577A5AAA3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91836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AE8814-95D3-4EFF-A86D-BDF20FC2EF9A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6" name="日付プレースホルダ 3">
            <a:extLst>
              <a:ext uri="{FF2B5EF4-FFF2-40B4-BE49-F238E27FC236}">
                <a16:creationId xmlns:a16="http://schemas.microsoft.com/office/drawing/2014/main" id="{B44EE38F-459E-43CC-9C41-A2D67BFDB9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A4F1AA81-DB10-4862-8306-D7BB317FF4FE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7" name="フッター プレースホルダ 4">
            <a:extLst>
              <a:ext uri="{FF2B5EF4-FFF2-40B4-BE49-F238E27FC236}">
                <a16:creationId xmlns:a16="http://schemas.microsoft.com/office/drawing/2014/main" id="{803B161A-A991-4760-8A61-4F29A638BC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8" name="スライド番号プレースホルダ 5">
            <a:extLst>
              <a:ext uri="{FF2B5EF4-FFF2-40B4-BE49-F238E27FC236}">
                <a16:creationId xmlns:a16="http://schemas.microsoft.com/office/drawing/2014/main" id="{AE64F742-82D4-4CCC-B6ED-1D2C097D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7B537D09-48EB-49F1-962E-63D3B43CD20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827009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449C5F23-D7B4-432D-84F7-43F61EA7017C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8" name="日付プレースホルダ 3">
            <a:extLst>
              <a:ext uri="{FF2B5EF4-FFF2-40B4-BE49-F238E27FC236}">
                <a16:creationId xmlns:a16="http://schemas.microsoft.com/office/drawing/2014/main" id="{C5E0B22D-D299-47BB-B684-ECB258ADD9E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D129944D-7441-4775-811A-E72DBBD8B588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9" name="フッター プレースホルダ 4">
            <a:extLst>
              <a:ext uri="{FF2B5EF4-FFF2-40B4-BE49-F238E27FC236}">
                <a16:creationId xmlns:a16="http://schemas.microsoft.com/office/drawing/2014/main" id="{58E89572-DAEC-4FC1-98A6-D82C8A2184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10" name="スライド番号プレースホルダ 5">
            <a:extLst>
              <a:ext uri="{FF2B5EF4-FFF2-40B4-BE49-F238E27FC236}">
                <a16:creationId xmlns:a16="http://schemas.microsoft.com/office/drawing/2014/main" id="{68F7FBA2-ECA3-4AF1-A074-D83A7978B0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2933FD5A-0C5E-40C4-A401-49E4A46E96E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56099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E242175-CAC6-453E-A6D1-BA6E9787C482}"/>
              </a:ext>
            </a:extLst>
          </p:cNvPr>
          <p:cNvSpPr/>
          <p:nvPr userDrawn="1"/>
        </p:nvSpPr>
        <p:spPr>
          <a:xfrm>
            <a:off x="-32" y="-8902"/>
            <a:ext cx="9144032" cy="646331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>
              <a:defRPr/>
            </a:pPr>
            <a:r>
              <a:rPr lang="ja-JP" altLang="en-US" sz="3600" b="1" cap="all" dirty="0">
                <a:ln w="0"/>
                <a:solidFill>
                  <a:srgbClr val="FFFFFF"/>
                </a:solidFill>
                <a:latin typeface="Arial" charset="0"/>
                <a:ea typeface="ＭＳ Ｐゴシック" charset="-128"/>
              </a:rPr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66B22CD-0077-4C08-B488-8523638A16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0145BEB1-2E71-4C8B-8306-E156704AF7FC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F25A3930-74F1-4651-B33C-AC48AFD9B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4EB650C2-846C-4520-977F-F80DD07E4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BA463D3F-1F2F-4AC9-A736-496DF18F3D6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328017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8D535A7F-5519-4A0C-A3B2-5796C1D2D46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9675738E-AEF9-494F-AF3D-2CB01437032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A90941B7-954E-4A5A-A28D-2BC8EB19F5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FAFB9740-FC6D-4088-8222-1E84470D7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10C7236F-A731-42AB-9546-ECE602A3FCE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73168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3008313" cy="720744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714356"/>
            <a:ext cx="5111750" cy="5411807"/>
          </a:xfrm>
        </p:spPr>
        <p:txBody>
          <a:bodyPr/>
          <a:lstStyle>
            <a:lvl1pPr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A82785E-FC10-4AF5-99B7-7E2C9AF09F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7141AA1D-3796-4D59-A911-CDEACEC1BE13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8E3418B-11BA-43A3-9206-1769AD7AC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D53AF824-E382-4232-994F-27DE24C5D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7F91BD55-3C4C-40EB-A828-0A86435A0B7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03554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714355"/>
            <a:ext cx="5486400" cy="4013219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dirty="0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E1A34B7-CAA5-4634-A4C7-ADB7E57485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457950"/>
            <a:ext cx="2133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E4B9347B-6F31-40A6-A267-51308E4E9E06}" type="datetimeFigureOut">
              <a:rPr lang="ja-JP" altLang="en-US"/>
              <a:pPr>
                <a:defRPr/>
              </a:pPr>
              <a:t>2021/8/7</a:t>
            </a:fld>
            <a:endParaRPr lang="ja-JP" altLang="en-US" dirty="0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F997BB9-B238-47A1-A5D6-583C20F6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457950"/>
            <a:ext cx="2895600" cy="365125"/>
          </a:xfr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E8723984-EBF1-4D6E-B171-F7CEA902D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457950"/>
            <a:ext cx="2133600" cy="365125"/>
          </a:xfrm>
        </p:spPr>
        <p:txBody>
          <a:bodyPr/>
          <a:lstStyle>
            <a:lvl1pPr>
              <a:defRPr>
                <a:solidFill>
                  <a:srgbClr val="595959"/>
                </a:solidFill>
              </a:defRPr>
            </a:lvl1pPr>
          </a:lstStyle>
          <a:p>
            <a:fld id="{074F8C1D-41CF-4BE4-A77F-4C06BCC9960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38718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FAC1235A-B9E6-49DD-B644-B7239AB65B2B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E2541BA2-EFDF-42C6-9EED-CBB682C69DD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49AE0AE-5696-4BE0-90D0-0CF4602AD9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D94C375-957C-4CFA-9204-336D156833B2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57CE17B-D5B0-49BD-B15F-65059C185D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D58DBFD2-6B7B-4261-9460-84A5C311B3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78856EF9-851E-42C0-BE48-450FD308F121}" type="slidenum">
              <a:rPr lang="ja-JP" altLang="en-US"/>
              <a:pPr/>
              <a:t>‹#›</a:t>
            </a:fld>
            <a:endParaRPr lang="ja-JP" altLang="en-US"/>
          </a:p>
        </p:txBody>
      </p:sp>
      <p:pic>
        <p:nvPicPr>
          <p:cNvPr id="1031" name="図 7" descr="パワポ中面.jpg">
            <a:extLst>
              <a:ext uri="{FF2B5EF4-FFF2-40B4-BE49-F238E27FC236}">
                <a16:creationId xmlns:a16="http://schemas.microsoft.com/office/drawing/2014/main" id="{367DF7C9-BF28-47B2-8FB6-344B1626433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23" r:id="rId1"/>
    <p:sldLayoutId id="2147484024" r:id="rId2"/>
    <p:sldLayoutId id="2147484025" r:id="rId3"/>
    <p:sldLayoutId id="2147484026" r:id="rId4"/>
    <p:sldLayoutId id="2147484027" r:id="rId5"/>
    <p:sldLayoutId id="2147484028" r:id="rId6"/>
    <p:sldLayoutId id="2147484029" r:id="rId7"/>
    <p:sldLayoutId id="2147484030" r:id="rId8"/>
    <p:sldLayoutId id="2147484031" r:id="rId9"/>
    <p:sldLayoutId id="2147484032" r:id="rId10"/>
    <p:sldLayoutId id="21474840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サブタイトル 2">
            <a:extLst>
              <a:ext uri="{FF2B5EF4-FFF2-40B4-BE49-F238E27FC236}">
                <a16:creationId xmlns:a16="http://schemas.microsoft.com/office/drawing/2014/main" id="{920665D8-5B65-4A92-8335-97A55D9687B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12825" y="2357438"/>
            <a:ext cx="6988175" cy="928687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コンテンツ プレースホルダ 3">
            <a:extLst>
              <a:ext uri="{FF2B5EF4-FFF2-40B4-BE49-F238E27FC236}">
                <a16:creationId xmlns:a16="http://schemas.microsoft.com/office/drawing/2014/main" id="{7A5349EA-3DCC-4CD9-B46B-B33C001FA5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00125"/>
            <a:ext cx="8229600" cy="5126038"/>
          </a:xfrm>
        </p:spPr>
        <p:txBody>
          <a:bodyPr/>
          <a:lstStyle/>
          <a:p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0</Words>
  <Application>Microsoft Office PowerPoint</Application>
  <PresentationFormat>画面に合わせる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Arial</vt:lpstr>
      <vt:lpstr>ＭＳ Ｐゴシック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ひまわりの画像が入ったテンプレートです。エコ系の爽やかなイメージをあたえるデザインです。企画書、提案書にご活用下さい。　（カラーバリエーション：オレンジ）</dc:description>
  <cp:revision>31</cp:revision>
  <dcterms:created xsi:type="dcterms:W3CDTF">2009-02-23T11:48:07Z</dcterms:created>
  <dcterms:modified xsi:type="dcterms:W3CDTF">2021-08-07T14:21:59Z</dcterms:modified>
</cp:coreProperties>
</file>