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9" r:id="rId3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8F8F8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94660"/>
  </p:normalViewPr>
  <p:slideViewPr>
    <p:cSldViewPr>
      <p:cViewPr varScale="1">
        <p:scale>
          <a:sx n="81" d="100"/>
          <a:sy n="81" d="100"/>
        </p:scale>
        <p:origin x="1507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8" descr="パワポ.jpg">
            <a:extLst>
              <a:ext uri="{FF2B5EF4-FFF2-40B4-BE49-F238E27FC236}">
                <a16:creationId xmlns:a16="http://schemas.microsoft.com/office/drawing/2014/main" id="{7339B4D0-9413-4F80-AC98-9F5806BB19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4C082F6-3DB6-45FC-B2F0-335986C29A9E}"/>
              </a:ext>
            </a:extLst>
          </p:cNvPr>
          <p:cNvSpPr/>
          <p:nvPr userDrawn="1"/>
        </p:nvSpPr>
        <p:spPr>
          <a:xfrm>
            <a:off x="928662" y="1142984"/>
            <a:ext cx="7286676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altLang="ja-JP" sz="4800" b="1" cap="all" dirty="0">
                <a:ln w="0"/>
                <a:solidFill>
                  <a:srgbClr val="F8F8F8"/>
                </a:solidFill>
                <a:effectLst>
                  <a:reflection blurRad="12700" stA="50000" endPos="50000" dist="5000" dir="5400000" sy="-100000" rotWithShape="0"/>
                </a:effectLst>
                <a:latin typeface="A-OTF 新ゴ Pro B" pitchFamily="34" charset="-128"/>
                <a:ea typeface="A-OTF 新ゴ Pro B" pitchFamily="34" charset="-128"/>
              </a:rPr>
              <a:t>design template</a:t>
            </a:r>
            <a:endParaRPr lang="ja-JP" altLang="en-US" sz="4800" b="1" cap="all" dirty="0">
              <a:ln w="0"/>
              <a:solidFill>
                <a:srgbClr val="F8F8F8"/>
              </a:solidFill>
              <a:effectLst>
                <a:reflection blurRad="12700" stA="50000" endPos="50000" dist="5000" dir="5400000" sy="-100000" rotWithShape="0"/>
              </a:effectLst>
              <a:latin typeface="A-OTF 新ゴ Pro B" pitchFamily="34" charset="-128"/>
              <a:ea typeface="A-OTF 新ゴ Pro B" pitchFamily="34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12739" y="2357430"/>
            <a:ext cx="6988285" cy="928694"/>
          </a:xfrm>
          <a:solidFill>
            <a:srgbClr val="FFFFFF">
              <a:alpha val="20000"/>
            </a:srgbClr>
          </a:solidFill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dirty="0"/>
              <a:t>マスタ サブタイトルの書式設定</a:t>
            </a:r>
          </a:p>
        </p:txBody>
      </p:sp>
      <p:sp>
        <p:nvSpPr>
          <p:cNvPr id="6" name="日付プレースホルダ 3">
            <a:extLst>
              <a:ext uri="{FF2B5EF4-FFF2-40B4-BE49-F238E27FC236}">
                <a16:creationId xmlns:a16="http://schemas.microsoft.com/office/drawing/2014/main" id="{54D36C71-346A-4317-B718-569BEFF86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1AF0D885-E994-46F3-BDD1-7641388AE9CF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7C490820-3946-4ABA-8233-04A5FD964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296EF899-FD75-4C81-AA14-A863228A7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C8D121C0-A2BF-4323-9DDC-5818F0B333F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09349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83D2842-6609-4F71-A827-6DACCDD02DD4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E908AF3-F6ED-436B-8A2E-839F0E725D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D2FEB01B-A77B-48CE-BB42-03F622D1026D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0C1B8E70-9BBA-4F6D-BECF-974F12F06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918E5962-F47B-4124-8012-DA25018C6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118BE2F0-EDA7-4D26-818E-46925B92662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6079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43702" y="714356"/>
            <a:ext cx="2057400" cy="5411807"/>
          </a:xfrm>
        </p:spPr>
        <p:txBody>
          <a:bodyPr vert="eaVert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71502" y="714356"/>
            <a:ext cx="6019800" cy="5411807"/>
          </a:xfrm>
        </p:spPr>
        <p:txBody>
          <a:bodyPr vert="eaVert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CB989EB-5E4F-4FE1-8828-82AB78011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39B47BA1-D2FE-4A4C-BC11-2376BBD9E8BE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9C4D228-6807-4DB0-BD41-E284B45AB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18D84D0-A901-4DCA-8EDA-A18632B9E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24463B2E-8F0B-4886-8250-671BD93C39B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45433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E25B0F6-5951-40ED-8C7A-1C6DE84EBAE4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>
                  <a:noFill/>
                </a:ln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024A4F0E-7311-4FDD-8665-D08BDD7440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04D58141-F279-443B-B10F-2415B1F739BA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C2242298-B6EB-4D24-B30B-B75859D47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695AF14B-7661-489A-8C43-1351833D9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D1441B23-B1C6-4FD2-A62B-44BFD73998F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35998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69915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69915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D1375DD-8B5E-4D2A-99F7-829FA59770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531912E1-31D7-4427-B806-D0060A9E9752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E769E67-67BF-40CD-99FC-5729FDBA2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49F6FC5-655D-44C3-B8BC-D79085256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3393C9BB-C880-47C1-94FE-F1E821B1C90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79532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C4541D-31CE-4BB8-B966-C214B15290CF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6" name="日付プレースホルダ 3">
            <a:extLst>
              <a:ext uri="{FF2B5EF4-FFF2-40B4-BE49-F238E27FC236}">
                <a16:creationId xmlns:a16="http://schemas.microsoft.com/office/drawing/2014/main" id="{3B6240E4-455F-44F8-98D8-99CF69B33D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EA90B467-E94B-471C-A818-216522CC29E8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CC5216A7-DCB1-4ED4-8A95-EAE3BF0E2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B51627C0-E09F-464B-A14C-A23E5077C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13ED3F9A-4F54-448F-88E9-F65BBCBE986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37148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698D17A-D93B-40B4-8E3D-C49E828F28B0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8" name="日付プレースホルダ 3">
            <a:extLst>
              <a:ext uri="{FF2B5EF4-FFF2-40B4-BE49-F238E27FC236}">
                <a16:creationId xmlns:a16="http://schemas.microsoft.com/office/drawing/2014/main" id="{894ECE38-217B-4632-AF1A-EE88D3A7E2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85D83237-12E9-4D55-BC31-1EE6F7C82650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9" name="フッター プレースホルダ 4">
            <a:extLst>
              <a:ext uri="{FF2B5EF4-FFF2-40B4-BE49-F238E27FC236}">
                <a16:creationId xmlns:a16="http://schemas.microsoft.com/office/drawing/2014/main" id="{0E552366-B571-4366-BE97-B0C4E4073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0" name="スライド番号プレースホルダ 5">
            <a:extLst>
              <a:ext uri="{FF2B5EF4-FFF2-40B4-BE49-F238E27FC236}">
                <a16:creationId xmlns:a16="http://schemas.microsoft.com/office/drawing/2014/main" id="{E492E1D4-2103-4D96-B1DD-0749BEB5D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65332116-3656-448A-9113-4582932AFBE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07790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844581-497E-4940-A2C9-8DB64C76AF00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151AAE3F-FD98-4788-AB86-99EF2FD57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08A8CAF8-BCD5-4514-A953-58EC45A96F1B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3FE275DA-9EF6-4E05-8C96-246E56396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23AE8594-EBB5-46F2-8F6C-23AF50511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7079F218-A521-4667-9E52-196F89DBB15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57593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2D6F7272-52D8-4C41-A228-B2BD955DD2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754815D0-A438-4FFC-ACBE-20E73BECE586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66EBD18E-7AFB-4793-8D05-2D8156D3B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2974BD5C-66AD-49F6-9419-FBB46C652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C5F8C068-AB51-436C-9C92-5AE84467209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53940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3008313" cy="720744"/>
          </a:xfrm>
        </p:spPr>
        <p:txBody>
          <a:bodyPr anchor="b"/>
          <a:lstStyle>
            <a:lvl1pPr algn="l"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714356"/>
            <a:ext cx="5111750" cy="5411807"/>
          </a:xfrm>
        </p:spPr>
        <p:txBody>
          <a:bodyPr/>
          <a:lstStyle>
            <a:lvl1pPr>
              <a:defRPr sz="3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1DCBC9DC-4937-489D-8E9A-16720CAEA0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58B34497-AAF9-492E-A084-1C727FDBBB9B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8E45B5F-045E-4A7A-A2F9-87A0DF571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29EA06E9-48B0-4830-A186-610231038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D6C28112-E4C9-4299-BA46-68DC80DA47D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15626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714355"/>
            <a:ext cx="5486400" cy="4013219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C78EC8D-BF39-425E-A600-6DF4158690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B6CADAC5-506E-4173-B31F-98DA570DBE0C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C368B99E-DA27-40BA-A6D5-10CBCC2F3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EB81ADDE-0ADE-4A3D-8B07-EFF85323B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5F822B07-34FD-404F-81C4-804C821A067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60164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43C7F324-E590-42D3-89FE-65B76746441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D42E92E7-D8C3-454E-89A7-36975B7738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8872EBA-2BE3-4952-BB4A-DB5744B0BE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CABB8CA-3925-40F6-A330-F8375758E4B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A2951C7-71F8-4CFC-B34B-BFDDD7EEA3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38A762C-4E04-4104-9EC1-78BA28DC4D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940E9928-C7CB-44E4-98FB-ADFC3B00069B}" type="slidenum">
              <a:rPr lang="ja-JP" altLang="en-US"/>
              <a:pPr/>
              <a:t>‹#›</a:t>
            </a:fld>
            <a:endParaRPr lang="ja-JP" altLang="en-US"/>
          </a:p>
        </p:txBody>
      </p:sp>
      <p:pic>
        <p:nvPicPr>
          <p:cNvPr id="1031" name="図 7" descr="パワポ中面.jpg">
            <a:extLst>
              <a:ext uri="{FF2B5EF4-FFF2-40B4-BE49-F238E27FC236}">
                <a16:creationId xmlns:a16="http://schemas.microsoft.com/office/drawing/2014/main" id="{BD7EB167-92F6-4064-A1AD-024C47D561C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01" r:id="rId1"/>
    <p:sldLayoutId id="2147484002" r:id="rId2"/>
    <p:sldLayoutId id="2147484003" r:id="rId3"/>
    <p:sldLayoutId id="2147484004" r:id="rId4"/>
    <p:sldLayoutId id="2147484005" r:id="rId5"/>
    <p:sldLayoutId id="2147484006" r:id="rId6"/>
    <p:sldLayoutId id="2147484007" r:id="rId7"/>
    <p:sldLayoutId id="2147484008" r:id="rId8"/>
    <p:sldLayoutId id="2147484009" r:id="rId9"/>
    <p:sldLayoutId id="2147484010" r:id="rId10"/>
    <p:sldLayoutId id="214748401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サブタイトル 2">
            <a:extLst>
              <a:ext uri="{FF2B5EF4-FFF2-40B4-BE49-F238E27FC236}">
                <a16:creationId xmlns:a16="http://schemas.microsoft.com/office/drawing/2014/main" id="{84C52B35-8AFB-43F3-AF0B-E2DB53947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2825" y="2357438"/>
            <a:ext cx="6988175" cy="928687"/>
          </a:xfrm>
        </p:spPr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コンテンツ プレースホルダ 3">
            <a:extLst>
              <a:ext uri="{FF2B5EF4-FFF2-40B4-BE49-F238E27FC236}">
                <a16:creationId xmlns:a16="http://schemas.microsoft.com/office/drawing/2014/main" id="{36DEC0A1-172F-4297-B701-448D1622F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00125"/>
            <a:ext cx="8229600" cy="5126038"/>
          </a:xfrm>
        </p:spPr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0</Words>
  <Application>Microsoft Office PowerPoint</Application>
  <PresentationFormat>画面に合わせる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Arial</vt:lpstr>
      <vt:lpstr>ＭＳ Ｐゴシック</vt:lpstr>
      <vt:lpstr>Calibri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ひまわりの画像が入ったテンプレートです。エコ系の爽やかなイメージをあたえるデザインです。企画書、提案書にご活用下さい。　（カラーバリエーション：レッド）</dc:description>
  <cp:revision>30</cp:revision>
  <dcterms:created xsi:type="dcterms:W3CDTF">2009-02-23T11:48:07Z</dcterms:created>
  <dcterms:modified xsi:type="dcterms:W3CDTF">2021-08-07T14:21:28Z</dcterms:modified>
</cp:coreProperties>
</file>