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7339B4D0-9413-4F80-AC98-9F5806BB19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4C082F6-3DB6-45FC-B2F0-335986C29A9E}"/>
              </a:ext>
            </a:extLst>
          </p:cNvPr>
          <p:cNvSpPr/>
          <p:nvPr userDrawn="1"/>
        </p:nvSpPr>
        <p:spPr>
          <a:xfrm>
            <a:off x="928662" y="1142984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12739" y="2357430"/>
            <a:ext cx="6988285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54D36C71-346A-4317-B718-569BEFF86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1AF0D885-E994-46F3-BDD1-7641388AE9C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7C490820-3946-4ABA-8233-04A5FD964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296EF899-FD75-4C81-AA14-A863228A7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C8D121C0-A2BF-4323-9DDC-5818F0B333F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934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83D2842-6609-4F71-A827-6DACCDD02DD4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E908AF3-F6ED-436B-8A2E-839F0E725D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D2FEB01B-A77B-48CE-BB42-03F622D1026D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C1B8E70-9BBA-4F6D-BECF-974F12F06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18E5962-F47B-4124-8012-DA25018C6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118BE2F0-EDA7-4D26-818E-46925B92662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079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CB989EB-5E4F-4FE1-8828-82AB78011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39B47BA1-D2FE-4A4C-BC11-2376BBD9E8BE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9C4D228-6807-4DB0-BD41-E284B45AB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18D84D0-A901-4DCA-8EDA-A18632B9E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24463B2E-8F0B-4886-8250-671BD93C39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543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E25B0F6-5951-40ED-8C7A-1C6DE84EBAE4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>
                  <a:noFill/>
                </a:ln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24A4F0E-7311-4FDD-8665-D08BDD7440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04D58141-F279-443B-B10F-2415B1F739BA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2242298-B6EB-4D24-B30B-B75859D47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95AF14B-7661-489A-8C43-1351833D9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D1441B23-B1C6-4FD2-A62B-44BFD73998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5998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D1375DD-8B5E-4D2A-99F7-829FA59770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531912E1-31D7-4427-B806-D0060A9E975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E769E67-67BF-40CD-99FC-5729FDBA2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49F6FC5-655D-44C3-B8BC-D7908525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3393C9BB-C880-47C1-94FE-F1E821B1C9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953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0C4541D-31CE-4BB8-B966-C214B15290CF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3B6240E4-455F-44F8-98D8-99CF69B33D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EA90B467-E94B-471C-A818-216522CC29E8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CC5216A7-DCB1-4ED4-8A95-EAE3BF0E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B51627C0-E09F-464B-A14C-A23E5077C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13ED3F9A-4F54-448F-88E9-F65BBCBE98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7148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698D17A-D93B-40B4-8E3D-C49E828F28B0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894ECE38-217B-4632-AF1A-EE88D3A7E2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5D83237-12E9-4D55-BC31-1EE6F7C82650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0E552366-B571-4366-BE97-B0C4E407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E492E1D4-2103-4D96-B1DD-0749BEB5D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65332116-3656-448A-9113-4582932AFBE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779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D844581-497E-4940-A2C9-8DB64C76AF00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51AAE3F-FD98-4788-AB86-99EF2FD57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08A8CAF8-BCD5-4514-A953-58EC45A96F1B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FE275DA-9EF6-4E05-8C96-246E56396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3AE8594-EBB5-46F2-8F6C-23AF50511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7079F218-A521-4667-9E52-196F89DBB1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759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D6F7272-52D8-4C41-A228-B2BD955DD2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754815D0-A438-4FFC-ACBE-20E73BECE58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6EBD18E-7AFB-4793-8D05-2D8156D3B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974BD5C-66AD-49F6-9419-FBB46C652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C5F8C068-AB51-436C-9C92-5AE8446720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3940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DCBC9DC-4937-489D-8E9A-16720CAEA0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58B34497-AAF9-492E-A084-1C727FDBBB9B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8E45B5F-045E-4A7A-A2F9-87A0DF571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9EA06E9-48B0-4830-A186-610231038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D6C28112-E4C9-4299-BA46-68DC80DA47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15626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C78EC8D-BF39-425E-A600-6DF41586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B6CADAC5-506E-4173-B31F-98DA570DBE0C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368B99E-DA27-40BA-A6D5-10CBCC2F3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B81ADDE-0ADE-4A3D-8B07-EFF85323B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5F822B07-34FD-404F-81C4-804C821A06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0164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3C7F324-E590-42D3-89FE-65B7674644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42E92E7-D8C3-454E-89A7-36975B7738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8872EBA-2BE3-4952-BB4A-DB5744B0BE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CABB8CA-3925-40F6-A330-F8375758E4B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A2951C7-71F8-4CFC-B34B-BFDDD7EEA3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8A762C-4E04-4104-9EC1-78BA28DC4D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40E9928-C7CB-44E4-98FB-ADFC3B00069B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BD7EB167-92F6-4064-A1AD-024C47D561C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2">
            <a:extLst>
              <a:ext uri="{FF2B5EF4-FFF2-40B4-BE49-F238E27FC236}">
                <a16:creationId xmlns:a16="http://schemas.microsoft.com/office/drawing/2014/main" id="{84C52B35-8AFB-43F3-AF0B-E2DB53947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825" y="2357438"/>
            <a:ext cx="6988175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36DEC0A1-172F-4297-B701-448D1622F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ひまわりの画像が入ったテンプレートです。エコ系の爽やかなイメージをあたえるデザインです。企画書、提案書にご活用下さい。　（カラーバリエーション：レッド）</dc:description>
  <cp:revision>30</cp:revision>
  <dcterms:created xsi:type="dcterms:W3CDTF">2009-02-23T11:48:07Z</dcterms:created>
  <dcterms:modified xsi:type="dcterms:W3CDTF">2021-08-07T14:21:28Z</dcterms:modified>
</cp:coreProperties>
</file>