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DE281B47-C76E-4BEB-9DB8-3AEBCECE65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41150C-A720-41B5-AF62-4183C99A65A2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8AB8093E-E84B-496B-9F93-73F26716F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E9058B3-9AD6-4C01-8262-AA4B73BF7A5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B9C8E11-8A55-471C-99C9-1BF2492C4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B3505796-7624-450F-9889-6478EF790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902520D2-5A36-445B-AFC7-49766F27F4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27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6B84515-F805-475A-91CB-375F04029EF5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EEC1B5-56CC-4D04-9C06-74C0AED5DE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EB088DA-0C51-4392-8FB5-0BB21E99BBD5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A6A6B5F-6601-4147-A65A-18CCCF78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BCF7C71-5EAD-4445-A1EE-773B3709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B81C34D-3F60-4558-B392-5FC2FB0214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4813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E8E7AC-90AE-466F-B166-A2AD7A20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3625ECA-9B24-41EA-96C0-953AA012429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3A0F91-3D40-4705-8630-DB93B98F1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FC2F137-A1D8-41F8-8BEB-8348F754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745469C-B17D-492E-AA8E-CDAA2FCDCC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28944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9F3B95-C29E-41E2-BC4F-7B908E812D26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CC2C8C-FB09-4A7F-B702-D38C3C47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4455766C-B6F3-4746-AD84-8E725E8FDD11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DA05FDF-0580-4036-A384-7F46A30EC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4C0D8B1-65F2-455F-8C75-72C39A4E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64AE5002-0D84-4BFB-B067-D84AD76BEB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400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3E7C731-CAD8-47E9-9083-9A8D7C88D0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CE8C0CEC-BC58-4470-9307-2DA9D98BFCF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32059E-4879-4A74-BB0D-3519EBD21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825797-70DB-4B53-B2AE-49CADDB3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4B05AEC0-208E-439D-B85A-54DDC6A1B1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3768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478CEB7-EF55-4390-9F04-7A967AC1F8D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54726881-11C1-4F76-BB35-78044FD9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16AD7EA-D0C6-46BE-B1A7-6BA9F2D51E2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49380829-71E0-4353-A6D1-05CD4E647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E39D6F7C-7D77-4E3E-A4A4-E46122CC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6B7FD46C-813B-46AC-A630-10D4A65899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2374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2409CD9-5281-47D8-A7FA-14152478009E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26F6C994-3102-4209-BBA9-3436D87E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4DA9892A-C98A-4D6D-BD76-87575C5E0A0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8729B170-0198-47F9-89F8-24FE2C621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F44F34E5-3E08-4092-B1B6-A94AC151E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8FB41C7-F9E5-4CA2-BB33-C7B956374F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922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9AE2D76-9D63-4FC2-9001-8A18046A36B7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C1339B3-F968-4EE1-A191-FB67EA965D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CF01F6A-5CA9-408A-8456-853909162B5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3C9E085-82B4-4EE8-8962-0A76ED5B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51974A1-6132-4915-AC52-A6B5A474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24EAE2C-7434-431E-9D35-DC9F2C2433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798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04209CC-7254-4E8A-868C-D7CEA675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2CA8567-9DDD-4272-AA5F-6F17B1FFD2A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139C356C-69A0-472B-9949-116CE3DB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138315-170A-49BA-B6BF-3DAA4309E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6FD3181-0126-430F-8F0C-ADEF2343F2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94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F3BE5DB-58B1-4BE7-93F1-D0D5BD4BBA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96BD860-FE1F-4D61-8912-9C5A5872799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D462BB2-350A-467C-B24E-F0DB79E9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A2C824-0D07-4A37-9E4C-53CE3FE96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304B96A-FC6A-460E-BE46-23CFAC0CAA3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410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13A01AB-B98F-42F4-B95A-A313739F79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F0BCA35-2B20-48CC-9567-E26A1C4410D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81D83F9-BDEC-4E97-AAF9-EA78D6A1E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E1296F0-AE08-4B06-95D0-463154ED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A128014F-8D44-42A9-8599-0EA189FC8F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182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DC5EA5-3564-4806-A372-70AA3BDB29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65DD31C-FFCE-434B-8938-36BF50D2390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E3E779-BF57-42A2-8DBE-C0CE7ABC80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D02D66-A84D-4B39-8D30-955FD47330A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882A8A-10EF-406E-93E7-390ABBA5C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3E7693-74E5-4D54-9810-489362681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B22465D-CB5F-4DD5-8C86-92601B043AA4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A260589B-278B-4C83-9B50-96B3ED7770B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3">
            <a:extLst>
              <a:ext uri="{FF2B5EF4-FFF2-40B4-BE49-F238E27FC236}">
                <a16:creationId xmlns:a16="http://schemas.microsoft.com/office/drawing/2014/main" id="{470AF75B-94E5-42D6-9189-9B09256A7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DF0B5EBB-A76F-4829-8C83-86D8F5A64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（カラーバリエーション：パープル）</dc:description>
  <cp:revision>28</cp:revision>
  <dcterms:created xsi:type="dcterms:W3CDTF">2009-02-23T11:48:07Z</dcterms:created>
  <dcterms:modified xsi:type="dcterms:W3CDTF">2021-08-07T14:20:53Z</dcterms:modified>
</cp:coreProperties>
</file>