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8F8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81" d="100"/>
          <a:sy n="81" d="100"/>
        </p:scale>
        <p:origin x="150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8" descr="パワポ.jpg">
            <a:extLst>
              <a:ext uri="{FF2B5EF4-FFF2-40B4-BE49-F238E27FC236}">
                <a16:creationId xmlns:a16="http://schemas.microsoft.com/office/drawing/2014/main" id="{F34D6F8F-08C6-44DC-8D8F-999A1A62D7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62358C7-0123-4DF9-8219-FEF7531FB373}"/>
              </a:ext>
            </a:extLst>
          </p:cNvPr>
          <p:cNvSpPr/>
          <p:nvPr userDrawn="1"/>
        </p:nvSpPr>
        <p:spPr>
          <a:xfrm>
            <a:off x="928662" y="1142984"/>
            <a:ext cx="7286676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altLang="ja-JP" sz="4800" b="1" cap="all" dirty="0">
                <a:ln w="0"/>
                <a:solidFill>
                  <a:srgbClr val="F8F8F8"/>
                </a:solidFill>
                <a:effectLst>
                  <a:reflection blurRad="12700" stA="50000" endPos="50000" dist="5000" dir="5400000" sy="-100000" rotWithShape="0"/>
                </a:effectLst>
                <a:latin typeface="A-OTF 新ゴ Pro B" pitchFamily="34" charset="-128"/>
                <a:ea typeface="A-OTF 新ゴ Pro B" pitchFamily="34" charset="-128"/>
              </a:rPr>
              <a:t>design template</a:t>
            </a:r>
            <a:endParaRPr lang="ja-JP" altLang="en-US" sz="4800" b="1" cap="all" dirty="0">
              <a:ln w="0"/>
              <a:solidFill>
                <a:srgbClr val="F8F8F8"/>
              </a:solidFill>
              <a:effectLst>
                <a:reflection blurRad="12700" stA="50000" endPos="50000" dist="5000" dir="5400000" sy="-100000" rotWithShape="0"/>
              </a:effectLst>
              <a:latin typeface="A-OTF 新ゴ Pro B" pitchFamily="34" charset="-128"/>
              <a:ea typeface="A-OTF 新ゴ Pro B" pitchFamily="34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12739" y="2357430"/>
            <a:ext cx="6988285" cy="928694"/>
          </a:xfrm>
          <a:solidFill>
            <a:srgbClr val="FFFFFF">
              <a:alpha val="20000"/>
            </a:srgbClr>
          </a:solidFill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 サブタイトルの書式設定</a:t>
            </a:r>
          </a:p>
        </p:txBody>
      </p:sp>
      <p:sp>
        <p:nvSpPr>
          <p:cNvPr id="6" name="日付プレースホルダ 3">
            <a:extLst>
              <a:ext uri="{FF2B5EF4-FFF2-40B4-BE49-F238E27FC236}">
                <a16:creationId xmlns:a16="http://schemas.microsoft.com/office/drawing/2014/main" id="{42BD382D-E0FE-44ED-A32E-4EC78E4A3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C6311A4C-CDC7-4AEB-9E93-BE9C74FEE2AC}" type="datetimeFigureOut">
              <a:rPr lang="ja-JP" altLang="en-US"/>
              <a:pPr>
                <a:defRPr/>
              </a:pPr>
              <a:t>2021/8/8</a:t>
            </a:fld>
            <a:endParaRPr lang="ja-JP" altLang="en-US" dirty="0"/>
          </a:p>
        </p:txBody>
      </p:sp>
      <p:sp>
        <p:nvSpPr>
          <p:cNvPr id="7" name="フッター プレースホルダ 4">
            <a:extLst>
              <a:ext uri="{FF2B5EF4-FFF2-40B4-BE49-F238E27FC236}">
                <a16:creationId xmlns:a16="http://schemas.microsoft.com/office/drawing/2014/main" id="{A81D96A0-0F8A-4DF5-9FFF-FFF4E80D7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5">
            <a:extLst>
              <a:ext uri="{FF2B5EF4-FFF2-40B4-BE49-F238E27FC236}">
                <a16:creationId xmlns:a16="http://schemas.microsoft.com/office/drawing/2014/main" id="{20937A84-142E-44E9-A0C3-71AB9800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fld id="{2EF3973E-7AB6-418A-978B-C407D0F4A3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758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79800CF-50E6-4CAC-A48D-61120CA20DD2}"/>
              </a:ext>
            </a:extLst>
          </p:cNvPr>
          <p:cNvSpPr/>
          <p:nvPr userDrawn="1"/>
        </p:nvSpPr>
        <p:spPr>
          <a:xfrm>
            <a:off x="-32" y="-8902"/>
            <a:ext cx="914403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ja-JP" altLang="en-US" sz="3600" b="1" cap="all" dirty="0">
                <a:ln w="0"/>
                <a:solidFill>
                  <a:srgbClr val="FFFFFF"/>
                </a:solidFill>
                <a:latin typeface="Arial" charset="0"/>
                <a:ea typeface="ＭＳ Ｐゴシック" charset="-128"/>
              </a:rPr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FA0C90B-5EA4-4601-89EC-20C9BE967B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1341E1FF-2D40-4C3B-8CF2-0EC103D8619D}" type="datetimeFigureOut">
              <a:rPr lang="ja-JP" altLang="en-US"/>
              <a:pPr>
                <a:defRPr/>
              </a:pPr>
              <a:t>2021/8/8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351DDCD-4829-47BC-87AB-4CDA4358F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E246FB6-A0F7-479F-8F87-98C0BF359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 smtClean="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fld id="{058D8248-5858-4349-9F30-546B3A508C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052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3702" y="714356"/>
            <a:ext cx="2057400" cy="5411807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71502" y="714356"/>
            <a:ext cx="6019800" cy="5411807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BC49BB2-2DDD-49A0-8A34-FF6C6EEA61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B22F3520-5BA6-4A43-A860-1488F233505B}" type="datetimeFigureOut">
              <a:rPr lang="ja-JP" altLang="en-US"/>
              <a:pPr>
                <a:defRPr/>
              </a:pPr>
              <a:t>2021/8/8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2877E86-025A-4F3D-93FE-0CA7D73E5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A7616C8-E457-437E-A1A1-E52B23FD1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 smtClean="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fld id="{5856A3BE-6E68-4830-B378-E80E717DD1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501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3A4323B-D7D5-4A94-BF66-8986A42CD13C}"/>
              </a:ext>
            </a:extLst>
          </p:cNvPr>
          <p:cNvSpPr/>
          <p:nvPr userDrawn="1"/>
        </p:nvSpPr>
        <p:spPr>
          <a:xfrm>
            <a:off x="-32" y="-8902"/>
            <a:ext cx="914403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ja-JP" altLang="en-US" sz="3600" b="1" cap="all" dirty="0">
                <a:ln w="0"/>
                <a:solidFill>
                  <a:srgbClr val="FFFFFF"/>
                </a:solidFill>
                <a:latin typeface="Arial" charset="0"/>
                <a:ea typeface="ＭＳ Ｐゴシック" charset="-128"/>
              </a:rPr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F408F39-3C48-4235-AC2C-566AEA3502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3B20DCEB-FF5D-4184-B2D3-0C1E0745DAA9}" type="datetimeFigureOut">
              <a:rPr lang="ja-JP" altLang="en-US"/>
              <a:pPr>
                <a:defRPr/>
              </a:pPr>
              <a:t>2021/8/8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8CD706D0-EE96-4DAA-A32A-8508E7E51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60DE66E-BB46-4F68-93C1-AB14966B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 smtClean="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fld id="{E4DA1A91-5AB2-43EF-8038-198CAF0B38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958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9915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6991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EB86060-749E-4CB2-AFAD-C55963E223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5201481D-1A6D-4D45-B428-008AF7A5F21C}" type="datetimeFigureOut">
              <a:rPr lang="ja-JP" altLang="en-US"/>
              <a:pPr>
                <a:defRPr/>
              </a:pPr>
              <a:t>2021/8/8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5F887CD-F8FA-4ADF-A5EE-12F19871B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42960AD-E8F9-4C6B-BAC9-B002ADE3A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 smtClean="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fld id="{8CAAB5D7-5286-4EF4-9AAE-F9C91B05C7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262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7EEFA43-EB2F-44C0-955A-387F4B1E3BA0}"/>
              </a:ext>
            </a:extLst>
          </p:cNvPr>
          <p:cNvSpPr/>
          <p:nvPr userDrawn="1"/>
        </p:nvSpPr>
        <p:spPr>
          <a:xfrm>
            <a:off x="-32" y="-8902"/>
            <a:ext cx="914403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ja-JP" altLang="en-US" sz="3600" b="1" cap="all" dirty="0">
                <a:ln w="0"/>
                <a:solidFill>
                  <a:srgbClr val="FFFFFF"/>
                </a:solidFill>
                <a:latin typeface="Arial" charset="0"/>
                <a:ea typeface="ＭＳ Ｐゴシック" charset="-128"/>
              </a:rPr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日付プレースホルダ 3">
            <a:extLst>
              <a:ext uri="{FF2B5EF4-FFF2-40B4-BE49-F238E27FC236}">
                <a16:creationId xmlns:a16="http://schemas.microsoft.com/office/drawing/2014/main" id="{374CC33D-8C7F-46AB-93F4-11E90227B6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B711829F-32D4-49F5-A9AD-D113C7029C1C}" type="datetimeFigureOut">
              <a:rPr lang="ja-JP" altLang="en-US"/>
              <a:pPr>
                <a:defRPr/>
              </a:pPr>
              <a:t>2021/8/8</a:t>
            </a:fld>
            <a:endParaRPr lang="ja-JP" altLang="en-US" dirty="0"/>
          </a:p>
        </p:txBody>
      </p:sp>
      <p:sp>
        <p:nvSpPr>
          <p:cNvPr id="7" name="フッター プレースホルダ 4">
            <a:extLst>
              <a:ext uri="{FF2B5EF4-FFF2-40B4-BE49-F238E27FC236}">
                <a16:creationId xmlns:a16="http://schemas.microsoft.com/office/drawing/2014/main" id="{8C064431-2A8E-4000-A958-FBCF6ABD0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5">
            <a:extLst>
              <a:ext uri="{FF2B5EF4-FFF2-40B4-BE49-F238E27FC236}">
                <a16:creationId xmlns:a16="http://schemas.microsoft.com/office/drawing/2014/main" id="{750814D4-B85E-4264-97AC-958E10E56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 smtClean="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fld id="{E657AAA8-CE9B-4CEE-B696-CBCDA8B835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9882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3E12B7-2AC2-45DC-93E9-B4712D9A05D6}"/>
              </a:ext>
            </a:extLst>
          </p:cNvPr>
          <p:cNvSpPr/>
          <p:nvPr userDrawn="1"/>
        </p:nvSpPr>
        <p:spPr>
          <a:xfrm>
            <a:off x="-32" y="-8902"/>
            <a:ext cx="914403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ja-JP" altLang="en-US" sz="3600" b="1" cap="all" dirty="0">
                <a:ln w="0"/>
                <a:solidFill>
                  <a:srgbClr val="FFFFFF"/>
                </a:solidFill>
                <a:latin typeface="Arial" charset="0"/>
                <a:ea typeface="ＭＳ Ｐゴシック" charset="-128"/>
              </a:rPr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日付プレースホルダ 3">
            <a:extLst>
              <a:ext uri="{FF2B5EF4-FFF2-40B4-BE49-F238E27FC236}">
                <a16:creationId xmlns:a16="http://schemas.microsoft.com/office/drawing/2014/main" id="{5720146A-ECAD-44DC-9F6B-25E295A1AE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B570228A-425A-4CB0-BC5D-6E3327607C6B}" type="datetimeFigureOut">
              <a:rPr lang="ja-JP" altLang="en-US"/>
              <a:pPr>
                <a:defRPr/>
              </a:pPr>
              <a:t>2021/8/8</a:t>
            </a:fld>
            <a:endParaRPr lang="ja-JP" altLang="en-US" dirty="0"/>
          </a:p>
        </p:txBody>
      </p:sp>
      <p:sp>
        <p:nvSpPr>
          <p:cNvPr id="9" name="フッター プレースホルダ 4">
            <a:extLst>
              <a:ext uri="{FF2B5EF4-FFF2-40B4-BE49-F238E27FC236}">
                <a16:creationId xmlns:a16="http://schemas.microsoft.com/office/drawing/2014/main" id="{B2FD7B8D-7B0C-4A50-88B6-C1F874D3B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 5">
            <a:extLst>
              <a:ext uri="{FF2B5EF4-FFF2-40B4-BE49-F238E27FC236}">
                <a16:creationId xmlns:a16="http://schemas.microsoft.com/office/drawing/2014/main" id="{536C9810-7463-4EA7-9D30-AD05F5E35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 smtClean="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fld id="{F0C95A7E-2008-47D4-9488-BF454D48E8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491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6EB7B96-0AC0-469D-A78B-72CFD24B35C9}"/>
              </a:ext>
            </a:extLst>
          </p:cNvPr>
          <p:cNvSpPr/>
          <p:nvPr userDrawn="1"/>
        </p:nvSpPr>
        <p:spPr>
          <a:xfrm>
            <a:off x="-32" y="-8902"/>
            <a:ext cx="914403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ja-JP" altLang="en-US" sz="3600" b="1" cap="all" dirty="0">
                <a:ln w="0"/>
                <a:solidFill>
                  <a:srgbClr val="FFFFFF"/>
                </a:solidFill>
                <a:latin typeface="Arial" charset="0"/>
                <a:ea typeface="ＭＳ Ｐゴシック" charset="-128"/>
              </a:rPr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42803088-6F3A-4FA6-A775-177C7DA619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BAC6C5C0-897B-4345-BCA3-6F083C8F937D}" type="datetimeFigureOut">
              <a:rPr lang="ja-JP" altLang="en-US"/>
              <a:pPr>
                <a:defRPr/>
              </a:pPr>
              <a:t>2021/8/8</a:t>
            </a:fld>
            <a:endParaRPr lang="ja-JP" altLang="en-US" dirty="0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A52A4771-2834-40EB-9015-5C69DED3B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73C118F8-5FD2-45A7-9E7A-C8A38A78C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 smtClean="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fld id="{AA4AF00C-CF99-4D4F-B819-82A31D3260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1022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94051033-1A8B-4E6F-A192-86FC1B04E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1532618A-5B7D-4E22-B793-8134A73A3A80}" type="datetimeFigureOut">
              <a:rPr lang="ja-JP" altLang="en-US"/>
              <a:pPr>
                <a:defRPr/>
              </a:pPr>
              <a:t>2021/8/8</a:t>
            </a:fld>
            <a:endParaRPr lang="ja-JP" altLang="en-US" dirty="0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0250CB9A-8558-45D4-B7D0-E4127A86F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1A600744-5C72-47D4-988D-664443FB3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 smtClean="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fld id="{5348E65A-BFB2-4495-A3B9-97507F06B8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2749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3008313" cy="720744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714356"/>
            <a:ext cx="5111750" cy="5411807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8B638B4-6508-43A0-ADD9-1D6031EB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2A18B19D-4042-452E-9C42-EE33FF59A824}" type="datetimeFigureOut">
              <a:rPr lang="ja-JP" altLang="en-US"/>
              <a:pPr>
                <a:defRPr/>
              </a:pPr>
              <a:t>2021/8/8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11B5B7F-3346-4374-A72B-AFC111D0F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F0953AB-4B4F-414E-AA86-235F0DF5B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 smtClean="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fld id="{1B0980D8-4339-4228-BBD7-E5EFFEE311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7934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714355"/>
            <a:ext cx="5486400" cy="4013219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F9216AC-36FD-46CA-A4E1-960E5547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5FF07C6D-6990-49D3-917E-2E10A5B07E85}" type="datetimeFigureOut">
              <a:rPr lang="ja-JP" altLang="en-US"/>
              <a:pPr>
                <a:defRPr/>
              </a:pPr>
              <a:t>2021/8/8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7B41D6D-AA7D-4564-B2CF-FCC214E83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E3E27CD-4C51-496A-ACC1-4BAF7A524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 smtClean="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fld id="{D00AFC7F-AFBF-4AE6-BB14-AC82563121C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3836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523DC484-9838-449A-B9E7-A4048F3CE3B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29F756F8-D272-433D-AD69-C235BD4A67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F5C613D-AA12-4608-A818-0AD5E8E3F7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B01A70E-5043-42E6-B8BA-13525CD2434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CDEDB00-C7DB-4CDD-B5B0-94473B76C8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B586E89-BCCA-4622-A4FA-E6B4B2CE0F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0A7B9B2-66B3-443E-B033-CB1281238A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pic>
        <p:nvPicPr>
          <p:cNvPr id="1031" name="図 7" descr="パワポ中面.jpg">
            <a:extLst>
              <a:ext uri="{FF2B5EF4-FFF2-40B4-BE49-F238E27FC236}">
                <a16:creationId xmlns:a16="http://schemas.microsoft.com/office/drawing/2014/main" id="{E70D49CE-50FF-444A-889F-F5765AEC20B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サブタイトル 3">
            <a:extLst>
              <a:ext uri="{FF2B5EF4-FFF2-40B4-BE49-F238E27FC236}">
                <a16:creationId xmlns:a16="http://schemas.microsoft.com/office/drawing/2014/main" id="{01D66943-0D5D-4357-B251-549315FC0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450" y="2214563"/>
            <a:ext cx="6845300" cy="928687"/>
          </a:xfrm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コンテンツ プレースホルダ 3">
            <a:extLst>
              <a:ext uri="{FF2B5EF4-FFF2-40B4-BE49-F238E27FC236}">
                <a16:creationId xmlns:a16="http://schemas.microsoft.com/office/drawing/2014/main" id="{534B3863-84FE-4FCA-BBC9-46C0CD40A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ＭＳ Ｐゴシック</vt:lpstr>
      <vt:lpstr>Calibri</vt:lpstr>
      <vt:lpstr>游ゴシック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ひまわりの画像が入ったテンプレートです。エコ系の爽やかなイメージをあたえるデザインです。企画書、提案書にご活用下さい。　（カラーバリエーション：ブルー）</dc:description>
  <cp:revision>27</cp:revision>
  <dcterms:created xsi:type="dcterms:W3CDTF">2009-02-23T11:48:07Z</dcterms:created>
  <dcterms:modified xsi:type="dcterms:W3CDTF">2021-08-08T12:17:26Z</dcterms:modified>
</cp:coreProperties>
</file>