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F34D6F8F-08C6-44DC-8D8F-999A1A62D7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62358C7-0123-4DF9-8219-FEF7531FB373}"/>
              </a:ext>
            </a:extLst>
          </p:cNvPr>
          <p:cNvSpPr/>
          <p:nvPr userDrawn="1"/>
        </p:nvSpPr>
        <p:spPr>
          <a:xfrm>
            <a:off x="928662" y="1142984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12739" y="2357430"/>
            <a:ext cx="6988285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42BD382D-E0FE-44ED-A32E-4EC78E4A3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C6311A4C-CDC7-4AEB-9E93-BE9C74FEE2AC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A81D96A0-0F8A-4DF5-9FFF-FFF4E80D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20937A84-142E-44E9-A0C3-71AB9800A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2EF3973E-7AB6-418A-978B-C407D0F4A3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75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79800CF-50E6-4CAC-A48D-61120CA20DD2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FA0C90B-5EA4-4601-89EC-20C9BE967B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341E1FF-2D40-4C3B-8CF2-0EC103D8619D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351DDCD-4829-47BC-87AB-4CDA4358F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E246FB6-A0F7-479F-8F87-98C0BF359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058D8248-5858-4349-9F30-546B3A508C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0529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BC49BB2-2DDD-49A0-8A34-FF6C6EEA61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B22F3520-5BA6-4A43-A860-1488F233505B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877E86-025A-4F3D-93FE-0CA7D73E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A7616C8-E457-437E-A1A1-E52B23FD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5856A3BE-6E68-4830-B378-E80E717DD1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501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A4323B-D7D5-4A94-BF66-8986A42CD13C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F408F39-3C48-4235-AC2C-566AEA350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3B20DCEB-FF5D-4184-B2D3-0C1E0745DAA9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CD706D0-EE96-4DAA-A32A-8508E7E5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60DE66E-BB46-4F68-93C1-AB14966B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E4DA1A91-5AB2-43EF-8038-198CAF0B38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9586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EB86060-749E-4CB2-AFAD-C55963E223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5201481D-1A6D-4D45-B428-008AF7A5F21C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5F887CD-F8FA-4ADF-A5EE-12F19871B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2960AD-E8F9-4C6B-BAC9-B002ADE3A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8CAAB5D7-5286-4EF4-9AAE-F9C91B05C7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262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7EEFA43-EB2F-44C0-955A-387F4B1E3BA0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374CC33D-8C7F-46AB-93F4-11E90227B6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B711829F-32D4-49F5-A9AD-D113C7029C1C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8C064431-2A8E-4000-A958-FBCF6ABD0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750814D4-B85E-4264-97AC-958E10E56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E657AAA8-CE9B-4CEE-B696-CBCDA8B835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988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43E12B7-2AC2-45DC-93E9-B4712D9A05D6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5720146A-ECAD-44DC-9F6B-25E295A1AE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B570228A-425A-4CB0-BC5D-6E3327607C6B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B2FD7B8D-7B0C-4A50-88B6-C1F874D3B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536C9810-7463-4EA7-9D30-AD05F5E35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F0C95A7E-2008-47D4-9488-BF454D48E8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491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6EB7B96-0AC0-469D-A78B-72CFD24B35C9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42803088-6F3A-4FA6-A775-177C7DA619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BAC6C5C0-897B-4345-BCA3-6F083C8F937D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52A4771-2834-40EB-9015-5C69DED3B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3C118F8-5FD2-45A7-9E7A-C8A38A78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AA4AF00C-CF99-4D4F-B819-82A31D32601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102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4051033-1A8B-4E6F-A192-86FC1B04E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532618A-5B7D-4E22-B793-8134A73A3A80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250CB9A-8558-45D4-B7D0-E4127A86F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A600744-5C72-47D4-988D-664443FB3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5348E65A-BFB2-4495-A3B9-97507F06B8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274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8B638B4-6508-43A0-ADD9-1D6031EB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2A18B19D-4042-452E-9C42-EE33FF59A824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11B5B7F-3346-4374-A72B-AFC111D0F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F0953AB-4B4F-414E-AA86-235F0DF5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1B0980D8-4339-4228-BBD7-E5EFFEE3111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793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F9216AC-36FD-46CA-A4E1-960E5547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5FF07C6D-6990-49D3-917E-2E10A5B07E85}" type="datetimeFigureOut">
              <a:rPr lang="ja-JP" altLang="en-US"/>
              <a:pPr>
                <a:defRPr/>
              </a:pPr>
              <a:t>2021/8/8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7B41D6D-AA7D-4564-B2CF-FCC214E83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E3E27CD-4C51-496A-ACC1-4BAF7A52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D00AFC7F-AFBF-4AE6-BB14-AC82563121C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3836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23DC484-9838-449A-B9E7-A4048F3CE3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9F756F8-D272-433D-AD69-C235BD4A67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5C613D-AA12-4608-A818-0AD5E8E3F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B01A70E-5043-42E6-B8BA-13525CD243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CDEDB00-C7DB-4CDD-B5B0-94473B76C8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B586E89-BCCA-4622-A4FA-E6B4B2CE0F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0A7B9B2-66B3-443E-B033-CB1281238A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E70D49CE-50FF-444A-889F-F5765AEC20B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3">
            <a:extLst>
              <a:ext uri="{FF2B5EF4-FFF2-40B4-BE49-F238E27FC236}">
                <a16:creationId xmlns:a16="http://schemas.microsoft.com/office/drawing/2014/main" id="{01D66943-0D5D-4357-B251-549315FC0B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50" y="2214563"/>
            <a:ext cx="6845300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534B3863-84FE-4FCA-BBC9-46C0CD40A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ＭＳ Ｐゴシック</vt:lpstr>
      <vt:lpstr>Calibri</vt:lpstr>
      <vt:lpstr>游ゴシック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ひまわりの画像が入ったテンプレートです。エコ系の爽やかなイメージをあたえるデザインです。企画書、提案書にご活用下さい。　（カラーバリエーション：ブルー）</dc:description>
  <cp:revision>27</cp:revision>
  <dcterms:created xsi:type="dcterms:W3CDTF">2009-02-23T11:48:07Z</dcterms:created>
  <dcterms:modified xsi:type="dcterms:W3CDTF">2021-08-08T12:17:26Z</dcterms:modified>
</cp:coreProperties>
</file>