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27F78F9-CAC4-4E09-96FB-8A8B30E32B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7002302-23C2-4521-8795-317FD3797DB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F860023-38A6-466D-8469-A92B4DF3636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BB8C1060-092B-42C6-B46C-7BDF53E9FF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E871E8B-3F3A-441C-87F1-AEFC4C371B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23E550D-6352-4659-B93B-E54DB100E70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1FF9135-D5EF-4125-8F6C-22E1447168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5970BBB-B4F8-4FF2-9251-7AEE3163BF6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DD94620C-7212-4102-B818-CAAB2B3BCD5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744E267C-752B-4F2A-8165-3E435CEA0B9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2292" name="スライド番号プレースホルダ 3">
            <a:extLst>
              <a:ext uri="{FF2B5EF4-FFF2-40B4-BE49-F238E27FC236}">
                <a16:creationId xmlns:a16="http://schemas.microsoft.com/office/drawing/2014/main" id="{8988E0B7-0E94-41F1-A97E-7E92ADFB57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81EB082-FC6E-4901-B45C-278FAAD155B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4CBF4DE-CDF1-4079-9B8C-4523B15CE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EA736-FC1B-4BF2-A83D-EA4665D4161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6FF07EC-0C66-449C-8E7B-6E249D3AE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1DA2942-5155-40A6-AB44-9C5E9D597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0226C8-4D8A-4729-A765-C462DF97B77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0683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30D6FA3-D63A-4902-A837-7D6CD8635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492AB-ECF6-4FB8-9D8B-BD63E9A9A72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B04D789-1D8F-48CB-9885-8E859C05E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93B8ABF-4C7F-43FC-802C-FBA0C17D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0EEDA3-CC8F-4BBB-8CD0-17049DAE34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3241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D1196DA-5BDE-49F7-B5C6-B1193AD21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6C76D-4B76-4D80-8E13-0A6C7030646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8176028-6435-4426-A8D8-1D3E345B0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A738192-1452-49E6-A83D-9D545C159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B9342-8A19-4B58-964C-EEA0A74F98F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78674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6C57F8E-DF68-465E-BA54-2636481BC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D48AA-B831-4238-9904-87F2B1ABF79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75A8C1B-3CCD-4EB6-BDE6-9D60D38C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9A9A1D7-C75E-409D-A7EE-1DD7DE106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83B5B-3739-41ED-BA5B-5901B1E2ADB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72958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1669353-CE64-4476-94E3-F9E0FD8BD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95407-7938-4A90-A83E-1CE1BD0EBDD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825D128-D850-4F03-9BDF-6BBEF13DA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20964E7-FE9D-43BE-AF4E-67667CB3B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17D94-B020-4758-9B8A-9CDFD3718A7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730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32BC228-37D2-48F4-BDA7-E4A826961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BD485-EFE0-46A2-AF87-9424C320D98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07A50CD-B61E-4952-ABF9-394756255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BE45A4A-FE9B-41E5-BE3D-60D862BE6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B7099E-C8DF-4379-AF51-29B15E6A9FE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1559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510B27EA-CF44-4D17-8A0A-E2704A9A5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21A5A-9F0D-42D1-99F0-FE475507290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BCA9B819-83AC-40CB-9433-EF1191895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C5324F9E-5F33-4444-97BE-1DFBF4F5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CA5910-DFF7-4D6B-B068-25F629F173E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3404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D1CC124-2107-4FD2-9B6A-B5DF9BC94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5BA24-9E39-439E-A8C0-C57479BACAC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6277585-5710-47D1-8477-6C2C41E2B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A59B54E-2E94-4901-9945-BBA2F5FDB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EC880-BE4F-4E4A-8FE0-58D300C233E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60160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B784ECEB-E22F-4207-AB97-218AB3BCA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74405-1016-42D1-B6EA-F78B4FF5EA1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0F4074A4-B0BB-429F-B707-AF31B6310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510E871E-2B8E-4CDA-AD56-742361874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3A91D2-6FD0-417C-B77F-DD578E2A9A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3100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2E6EBEC-2D15-4828-ADD0-7C952E0E9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9373F-B5A3-4680-AC42-A75C020B0ED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C1F4DCD-54DF-441B-AD79-81CC689BF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BBB62F6-BAB4-4C97-B0DD-4C2B13B69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EE2D1C-A690-4E30-AA45-B015C1101BA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7288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B69B11D-9881-4603-8198-3AE5DB7E1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DF2DD-FBAB-4FC0-B927-5EB79BF0DBAE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F60A2AB-ADFD-4BC1-998F-D92EE0B41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A0ACD06-1390-4E02-894D-DAFAA56A1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30B0A3-A243-42B6-A9DE-DBA7582E426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30950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テキスト プレースホルダ 2">
            <a:extLst>
              <a:ext uri="{FF2B5EF4-FFF2-40B4-BE49-F238E27FC236}">
                <a16:creationId xmlns:a16="http://schemas.microsoft.com/office/drawing/2014/main" id="{672CC849-C741-4B09-BE69-03389784EE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A537793-08F8-45F0-B434-986C455F70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8FF41E8-D338-455E-A1D4-FC46FDB8D7CE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80458B0-A2DC-4831-BE3A-56BEE8C450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16C8CA5-DD1F-41B1-8769-CEB8F0EFE8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C3BAE86-A890-49DB-91C8-E4D872365B16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989143B-7B16-4E56-AC37-72203D7B834E}"/>
              </a:ext>
            </a:extLst>
          </p:cNvPr>
          <p:cNvSpPr/>
          <p:nvPr userDrawn="1"/>
        </p:nvSpPr>
        <p:spPr>
          <a:xfrm>
            <a:off x="0" y="57150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31" name="タイトル プレースホルダ 1">
            <a:extLst>
              <a:ext uri="{FF2B5EF4-FFF2-40B4-BE49-F238E27FC236}">
                <a16:creationId xmlns:a16="http://schemas.microsoft.com/office/drawing/2014/main" id="{A5138B9B-21DE-4B0E-8A2B-A3F8F8A409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98425"/>
            <a:ext cx="8229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5BD6FA94-AAAE-4523-AB4F-716E80938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　矢印</a:t>
            </a:r>
            <a:r>
              <a:rPr lang="en-US" altLang="ja-JP"/>
              <a:t>02</a:t>
            </a:r>
            <a:endParaRPr lang="ja-JP" altLang="en-US"/>
          </a:p>
        </p:txBody>
      </p:sp>
      <p:sp>
        <p:nvSpPr>
          <p:cNvPr id="2051" name="テキスト ボックス 23">
            <a:extLst>
              <a:ext uri="{FF2B5EF4-FFF2-40B4-BE49-F238E27FC236}">
                <a16:creationId xmlns:a16="http://schemas.microsoft.com/office/drawing/2014/main" id="{E23CC796-294E-4383-BA80-423FF6033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75" y="714375"/>
            <a:ext cx="920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ノーマル</a:t>
            </a:r>
          </a:p>
        </p:txBody>
      </p:sp>
      <p:sp>
        <p:nvSpPr>
          <p:cNvPr id="2052" name="テキスト ボックス 24">
            <a:extLst>
              <a:ext uri="{FF2B5EF4-FFF2-40B4-BE49-F238E27FC236}">
                <a16:creationId xmlns:a16="http://schemas.microsoft.com/office/drawing/2014/main" id="{24C136C0-527B-4DF5-8758-A5C3E4DA7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575" y="714375"/>
            <a:ext cx="14351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グラデーション</a:t>
            </a:r>
          </a:p>
        </p:txBody>
      </p:sp>
      <p:sp>
        <p:nvSpPr>
          <p:cNvPr id="2053" name="テキスト ボックス 25">
            <a:extLst>
              <a:ext uri="{FF2B5EF4-FFF2-40B4-BE49-F238E27FC236}">
                <a16:creationId xmlns:a16="http://schemas.microsoft.com/office/drawing/2014/main" id="{37012E3C-584B-497D-B46F-2CEF147BE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5275" y="714375"/>
            <a:ext cx="966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パステル</a:t>
            </a:r>
          </a:p>
        </p:txBody>
      </p:sp>
      <p:sp>
        <p:nvSpPr>
          <p:cNvPr id="2054" name="テキスト ボックス 26">
            <a:extLst>
              <a:ext uri="{FF2B5EF4-FFF2-40B4-BE49-F238E27FC236}">
                <a16:creationId xmlns:a16="http://schemas.microsoft.com/office/drawing/2014/main" id="{C7687D1F-D9B2-4343-A416-F716965F3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7238" y="714375"/>
            <a:ext cx="8778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シャドウ</a:t>
            </a:r>
          </a:p>
        </p:txBody>
      </p:sp>
      <p:sp>
        <p:nvSpPr>
          <p:cNvPr id="2055" name="テキスト ボックス 27">
            <a:extLst>
              <a:ext uri="{FF2B5EF4-FFF2-40B4-BE49-F238E27FC236}">
                <a16:creationId xmlns:a16="http://schemas.microsoft.com/office/drawing/2014/main" id="{AF717F79-7B97-4911-9F24-F0C6647191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8263" y="714375"/>
            <a:ext cx="4556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３</a:t>
            </a:r>
            <a:r>
              <a:rPr lang="en-US" altLang="ja-JP" sz="1600" b="1">
                <a:latin typeface="Calibri" panose="020F0502020204030204" pitchFamily="34" charset="0"/>
              </a:rPr>
              <a:t>D</a:t>
            </a:r>
            <a:endParaRPr lang="ja-JP" altLang="en-US" sz="1600" b="1">
              <a:latin typeface="Calibri" panose="020F0502020204030204" pitchFamily="34" charset="0"/>
            </a:endParaRPr>
          </a:p>
        </p:txBody>
      </p:sp>
      <p:sp>
        <p:nvSpPr>
          <p:cNvPr id="39" name="左右矢印 38">
            <a:extLst>
              <a:ext uri="{FF2B5EF4-FFF2-40B4-BE49-F238E27FC236}">
                <a16:creationId xmlns:a16="http://schemas.microsoft.com/office/drawing/2014/main" id="{49D5E75B-C2D4-4F22-AEE1-B5D081D42312}"/>
              </a:ext>
            </a:extLst>
          </p:cNvPr>
          <p:cNvSpPr/>
          <p:nvPr/>
        </p:nvSpPr>
        <p:spPr>
          <a:xfrm>
            <a:off x="500063" y="1357313"/>
            <a:ext cx="1562100" cy="785812"/>
          </a:xfrm>
          <a:prstGeom prst="leftRightArrow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0" name="左右矢印 39">
            <a:extLst>
              <a:ext uri="{FF2B5EF4-FFF2-40B4-BE49-F238E27FC236}">
                <a16:creationId xmlns:a16="http://schemas.microsoft.com/office/drawing/2014/main" id="{E543665A-8009-4C42-8BC1-424B43B17358}"/>
              </a:ext>
            </a:extLst>
          </p:cNvPr>
          <p:cNvSpPr/>
          <p:nvPr/>
        </p:nvSpPr>
        <p:spPr>
          <a:xfrm>
            <a:off x="2178050" y="1357313"/>
            <a:ext cx="1562100" cy="785812"/>
          </a:xfrm>
          <a:prstGeom prst="leftRightArrow">
            <a:avLst/>
          </a:prstGeom>
          <a:gradFill flip="none" rotWithShape="1">
            <a:gsLst>
              <a:gs pos="0">
                <a:srgbClr val="FFCC00">
                  <a:shade val="30000"/>
                  <a:satMod val="115000"/>
                </a:srgbClr>
              </a:gs>
              <a:gs pos="50000">
                <a:srgbClr val="FFCC00">
                  <a:shade val="67500"/>
                  <a:satMod val="115000"/>
                </a:srgbClr>
              </a:gs>
              <a:gs pos="100000">
                <a:srgbClr val="FFCC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1" name="左右矢印 40">
            <a:extLst>
              <a:ext uri="{FF2B5EF4-FFF2-40B4-BE49-F238E27FC236}">
                <a16:creationId xmlns:a16="http://schemas.microsoft.com/office/drawing/2014/main" id="{50C623E3-D6DF-4A74-8986-1F31B227C4A1}"/>
              </a:ext>
            </a:extLst>
          </p:cNvPr>
          <p:cNvSpPr/>
          <p:nvPr/>
        </p:nvSpPr>
        <p:spPr>
          <a:xfrm>
            <a:off x="3857625" y="1357313"/>
            <a:ext cx="1562100" cy="785812"/>
          </a:xfrm>
          <a:prstGeom prst="leftRightArrow">
            <a:avLst/>
          </a:prstGeom>
          <a:gradFill flip="none" rotWithShape="1">
            <a:gsLst>
              <a:gs pos="0">
                <a:srgbClr val="FFCC00">
                  <a:tint val="66000"/>
                  <a:satMod val="160000"/>
                </a:srgbClr>
              </a:gs>
              <a:gs pos="50000">
                <a:srgbClr val="FFCC00">
                  <a:tint val="44500"/>
                  <a:satMod val="160000"/>
                </a:srgbClr>
              </a:gs>
              <a:gs pos="100000">
                <a:srgbClr val="FFCC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2" name="左右矢印 41">
            <a:extLst>
              <a:ext uri="{FF2B5EF4-FFF2-40B4-BE49-F238E27FC236}">
                <a16:creationId xmlns:a16="http://schemas.microsoft.com/office/drawing/2014/main" id="{12A66C7E-D79E-49A1-A593-964404471161}"/>
              </a:ext>
            </a:extLst>
          </p:cNvPr>
          <p:cNvSpPr/>
          <p:nvPr/>
        </p:nvSpPr>
        <p:spPr>
          <a:xfrm>
            <a:off x="5627552" y="1357298"/>
            <a:ext cx="1562112" cy="785818"/>
          </a:xfrm>
          <a:prstGeom prst="leftRightArrow">
            <a:avLst/>
          </a:prstGeom>
          <a:solidFill>
            <a:srgbClr val="FFCC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3" name="左右矢印 42">
            <a:extLst>
              <a:ext uri="{FF2B5EF4-FFF2-40B4-BE49-F238E27FC236}">
                <a16:creationId xmlns:a16="http://schemas.microsoft.com/office/drawing/2014/main" id="{7B734F4A-2BBB-4FD2-9FB6-E3D78BF0264F}"/>
              </a:ext>
            </a:extLst>
          </p:cNvPr>
          <p:cNvSpPr/>
          <p:nvPr/>
        </p:nvSpPr>
        <p:spPr>
          <a:xfrm>
            <a:off x="7215206" y="1357298"/>
            <a:ext cx="1562112" cy="785818"/>
          </a:xfrm>
          <a:prstGeom prst="leftRightArrow">
            <a:avLst/>
          </a:prstGeom>
          <a:solidFill>
            <a:srgbClr val="FFCC0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4" name="左右矢印 43">
            <a:extLst>
              <a:ext uri="{FF2B5EF4-FFF2-40B4-BE49-F238E27FC236}">
                <a16:creationId xmlns:a16="http://schemas.microsoft.com/office/drawing/2014/main" id="{0950ADBB-9031-463D-B365-93C01939E056}"/>
              </a:ext>
            </a:extLst>
          </p:cNvPr>
          <p:cNvSpPr/>
          <p:nvPr/>
        </p:nvSpPr>
        <p:spPr>
          <a:xfrm>
            <a:off x="500063" y="2357438"/>
            <a:ext cx="1562100" cy="785812"/>
          </a:xfrm>
          <a:prstGeom prst="left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5" name="左右矢印 64">
            <a:extLst>
              <a:ext uri="{FF2B5EF4-FFF2-40B4-BE49-F238E27FC236}">
                <a16:creationId xmlns:a16="http://schemas.microsoft.com/office/drawing/2014/main" id="{E595C3C9-C56B-4B7D-89A3-D912B61B6A39}"/>
              </a:ext>
            </a:extLst>
          </p:cNvPr>
          <p:cNvSpPr/>
          <p:nvPr/>
        </p:nvSpPr>
        <p:spPr>
          <a:xfrm>
            <a:off x="2178050" y="2357438"/>
            <a:ext cx="1562100" cy="785812"/>
          </a:xfrm>
          <a:prstGeom prst="leftRightArrow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6" name="左右矢印 65">
            <a:extLst>
              <a:ext uri="{FF2B5EF4-FFF2-40B4-BE49-F238E27FC236}">
                <a16:creationId xmlns:a16="http://schemas.microsoft.com/office/drawing/2014/main" id="{1DCC4F21-D23F-4047-A2FF-C086D912A3C1}"/>
              </a:ext>
            </a:extLst>
          </p:cNvPr>
          <p:cNvSpPr/>
          <p:nvPr/>
        </p:nvSpPr>
        <p:spPr>
          <a:xfrm>
            <a:off x="3857625" y="2357438"/>
            <a:ext cx="1562100" cy="785812"/>
          </a:xfrm>
          <a:prstGeom prst="leftRightArrow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tx2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7" name="左右矢印 66">
            <a:extLst>
              <a:ext uri="{FF2B5EF4-FFF2-40B4-BE49-F238E27FC236}">
                <a16:creationId xmlns:a16="http://schemas.microsoft.com/office/drawing/2014/main" id="{2E23B53D-72E9-4DFB-9BD1-5509CDF948D0}"/>
              </a:ext>
            </a:extLst>
          </p:cNvPr>
          <p:cNvSpPr/>
          <p:nvPr/>
        </p:nvSpPr>
        <p:spPr>
          <a:xfrm>
            <a:off x="5627552" y="2357430"/>
            <a:ext cx="1562112" cy="785818"/>
          </a:xfrm>
          <a:prstGeom prst="left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8" name="左右矢印 67">
            <a:extLst>
              <a:ext uri="{FF2B5EF4-FFF2-40B4-BE49-F238E27FC236}">
                <a16:creationId xmlns:a16="http://schemas.microsoft.com/office/drawing/2014/main" id="{D65B0E9B-B87F-411E-9D81-98DFB493DE60}"/>
              </a:ext>
            </a:extLst>
          </p:cNvPr>
          <p:cNvSpPr/>
          <p:nvPr/>
        </p:nvSpPr>
        <p:spPr>
          <a:xfrm>
            <a:off x="7215206" y="2357430"/>
            <a:ext cx="1562112" cy="785818"/>
          </a:xfrm>
          <a:prstGeom prst="left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9" name="左右矢印 68">
            <a:extLst>
              <a:ext uri="{FF2B5EF4-FFF2-40B4-BE49-F238E27FC236}">
                <a16:creationId xmlns:a16="http://schemas.microsoft.com/office/drawing/2014/main" id="{CC3EC24E-07F5-4843-9E0E-A64D832B05AA}"/>
              </a:ext>
            </a:extLst>
          </p:cNvPr>
          <p:cNvSpPr/>
          <p:nvPr/>
        </p:nvSpPr>
        <p:spPr>
          <a:xfrm>
            <a:off x="500063" y="3357563"/>
            <a:ext cx="1562100" cy="785812"/>
          </a:xfrm>
          <a:prstGeom prst="leftRight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0" name="左右矢印 69">
            <a:extLst>
              <a:ext uri="{FF2B5EF4-FFF2-40B4-BE49-F238E27FC236}">
                <a16:creationId xmlns:a16="http://schemas.microsoft.com/office/drawing/2014/main" id="{9C58498C-49CF-4447-9D48-6B16331CDC2F}"/>
              </a:ext>
            </a:extLst>
          </p:cNvPr>
          <p:cNvSpPr/>
          <p:nvPr/>
        </p:nvSpPr>
        <p:spPr>
          <a:xfrm>
            <a:off x="2178050" y="3357563"/>
            <a:ext cx="1562100" cy="785812"/>
          </a:xfrm>
          <a:prstGeom prst="leftRightArrow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1" name="左右矢印 70">
            <a:extLst>
              <a:ext uri="{FF2B5EF4-FFF2-40B4-BE49-F238E27FC236}">
                <a16:creationId xmlns:a16="http://schemas.microsoft.com/office/drawing/2014/main" id="{72310632-2B77-491C-9BAE-E935BFF7EFBF}"/>
              </a:ext>
            </a:extLst>
          </p:cNvPr>
          <p:cNvSpPr/>
          <p:nvPr/>
        </p:nvSpPr>
        <p:spPr>
          <a:xfrm>
            <a:off x="3857625" y="3357563"/>
            <a:ext cx="1562100" cy="785812"/>
          </a:xfrm>
          <a:prstGeom prst="leftRightArrow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2" name="左右矢印 71">
            <a:extLst>
              <a:ext uri="{FF2B5EF4-FFF2-40B4-BE49-F238E27FC236}">
                <a16:creationId xmlns:a16="http://schemas.microsoft.com/office/drawing/2014/main" id="{79DC4149-6FF2-4A2C-8B7F-8DFBB67D7A7A}"/>
              </a:ext>
            </a:extLst>
          </p:cNvPr>
          <p:cNvSpPr/>
          <p:nvPr/>
        </p:nvSpPr>
        <p:spPr>
          <a:xfrm>
            <a:off x="5627552" y="3357562"/>
            <a:ext cx="1562112" cy="785818"/>
          </a:xfrm>
          <a:prstGeom prst="leftRightArrow">
            <a:avLst/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3" name="左右矢印 72">
            <a:extLst>
              <a:ext uri="{FF2B5EF4-FFF2-40B4-BE49-F238E27FC236}">
                <a16:creationId xmlns:a16="http://schemas.microsoft.com/office/drawing/2014/main" id="{2623F628-79CC-49DD-BA33-DB44A451C28D}"/>
              </a:ext>
            </a:extLst>
          </p:cNvPr>
          <p:cNvSpPr/>
          <p:nvPr/>
        </p:nvSpPr>
        <p:spPr>
          <a:xfrm>
            <a:off x="7215206" y="3357562"/>
            <a:ext cx="1562112" cy="785818"/>
          </a:xfrm>
          <a:prstGeom prst="leftRightArrow">
            <a:avLst/>
          </a:prstGeom>
          <a:solidFill>
            <a:srgbClr val="7030A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4" name="左右矢印 73">
            <a:extLst>
              <a:ext uri="{FF2B5EF4-FFF2-40B4-BE49-F238E27FC236}">
                <a16:creationId xmlns:a16="http://schemas.microsoft.com/office/drawing/2014/main" id="{199B4925-7AE4-4DA3-8195-E35BC5290134}"/>
              </a:ext>
            </a:extLst>
          </p:cNvPr>
          <p:cNvSpPr/>
          <p:nvPr/>
        </p:nvSpPr>
        <p:spPr>
          <a:xfrm>
            <a:off x="500063" y="4357688"/>
            <a:ext cx="1562100" cy="785812"/>
          </a:xfrm>
          <a:prstGeom prst="left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5" name="左右矢印 74">
            <a:extLst>
              <a:ext uri="{FF2B5EF4-FFF2-40B4-BE49-F238E27FC236}">
                <a16:creationId xmlns:a16="http://schemas.microsoft.com/office/drawing/2014/main" id="{9AB20F44-DEBE-40D1-9E49-1799AC46873C}"/>
              </a:ext>
            </a:extLst>
          </p:cNvPr>
          <p:cNvSpPr/>
          <p:nvPr/>
        </p:nvSpPr>
        <p:spPr>
          <a:xfrm>
            <a:off x="2178050" y="4357688"/>
            <a:ext cx="1562100" cy="785812"/>
          </a:xfrm>
          <a:prstGeom prst="leftRightArrow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6" name="左右矢印 75">
            <a:extLst>
              <a:ext uri="{FF2B5EF4-FFF2-40B4-BE49-F238E27FC236}">
                <a16:creationId xmlns:a16="http://schemas.microsoft.com/office/drawing/2014/main" id="{3205C096-96F1-437E-A49D-8B6B7704CAEA}"/>
              </a:ext>
            </a:extLst>
          </p:cNvPr>
          <p:cNvSpPr/>
          <p:nvPr/>
        </p:nvSpPr>
        <p:spPr>
          <a:xfrm>
            <a:off x="3857625" y="4357688"/>
            <a:ext cx="1562100" cy="785812"/>
          </a:xfrm>
          <a:prstGeom prst="leftRightArrow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7" name="左右矢印 76">
            <a:extLst>
              <a:ext uri="{FF2B5EF4-FFF2-40B4-BE49-F238E27FC236}">
                <a16:creationId xmlns:a16="http://schemas.microsoft.com/office/drawing/2014/main" id="{D3966052-BAFD-4EA1-A4D5-9BA7ADD2BC39}"/>
              </a:ext>
            </a:extLst>
          </p:cNvPr>
          <p:cNvSpPr/>
          <p:nvPr/>
        </p:nvSpPr>
        <p:spPr>
          <a:xfrm>
            <a:off x="5627552" y="4357694"/>
            <a:ext cx="1562112" cy="785818"/>
          </a:xfrm>
          <a:prstGeom prst="leftRightArrow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8" name="左右矢印 77">
            <a:extLst>
              <a:ext uri="{FF2B5EF4-FFF2-40B4-BE49-F238E27FC236}">
                <a16:creationId xmlns:a16="http://schemas.microsoft.com/office/drawing/2014/main" id="{672991B2-7CCC-4677-ABFE-5F7D0A2C6617}"/>
              </a:ext>
            </a:extLst>
          </p:cNvPr>
          <p:cNvSpPr/>
          <p:nvPr/>
        </p:nvSpPr>
        <p:spPr>
          <a:xfrm>
            <a:off x="7215206" y="4357694"/>
            <a:ext cx="1562112" cy="785818"/>
          </a:xfrm>
          <a:prstGeom prst="leftRightArrow">
            <a:avLst/>
          </a:prstGeom>
          <a:solidFill>
            <a:srgbClr val="00B05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9" name="左右矢印 78">
            <a:extLst>
              <a:ext uri="{FF2B5EF4-FFF2-40B4-BE49-F238E27FC236}">
                <a16:creationId xmlns:a16="http://schemas.microsoft.com/office/drawing/2014/main" id="{FF4FA58F-F8FA-4426-B2F7-B3946B927F83}"/>
              </a:ext>
            </a:extLst>
          </p:cNvPr>
          <p:cNvSpPr/>
          <p:nvPr/>
        </p:nvSpPr>
        <p:spPr>
          <a:xfrm>
            <a:off x="500063" y="5357813"/>
            <a:ext cx="1562100" cy="785812"/>
          </a:xfrm>
          <a:prstGeom prst="left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80" name="左右矢印 79">
            <a:extLst>
              <a:ext uri="{FF2B5EF4-FFF2-40B4-BE49-F238E27FC236}">
                <a16:creationId xmlns:a16="http://schemas.microsoft.com/office/drawing/2014/main" id="{AD579616-DA23-453B-8660-7C7EAD2B3A9E}"/>
              </a:ext>
            </a:extLst>
          </p:cNvPr>
          <p:cNvSpPr/>
          <p:nvPr/>
        </p:nvSpPr>
        <p:spPr>
          <a:xfrm>
            <a:off x="2178050" y="5357813"/>
            <a:ext cx="1562100" cy="785812"/>
          </a:xfrm>
          <a:prstGeom prst="leftRightArrow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81" name="左右矢印 80">
            <a:extLst>
              <a:ext uri="{FF2B5EF4-FFF2-40B4-BE49-F238E27FC236}">
                <a16:creationId xmlns:a16="http://schemas.microsoft.com/office/drawing/2014/main" id="{03169E88-2F53-4F9F-AE35-A829E7795C10}"/>
              </a:ext>
            </a:extLst>
          </p:cNvPr>
          <p:cNvSpPr/>
          <p:nvPr/>
        </p:nvSpPr>
        <p:spPr>
          <a:xfrm>
            <a:off x="3857625" y="5357813"/>
            <a:ext cx="1562100" cy="785812"/>
          </a:xfrm>
          <a:prstGeom prst="leftRightArrow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82" name="左右矢印 81">
            <a:extLst>
              <a:ext uri="{FF2B5EF4-FFF2-40B4-BE49-F238E27FC236}">
                <a16:creationId xmlns:a16="http://schemas.microsoft.com/office/drawing/2014/main" id="{1337A33E-7DFE-4D2A-A856-6AD33BAC10CC}"/>
              </a:ext>
            </a:extLst>
          </p:cNvPr>
          <p:cNvSpPr/>
          <p:nvPr/>
        </p:nvSpPr>
        <p:spPr>
          <a:xfrm>
            <a:off x="5627552" y="5357826"/>
            <a:ext cx="1562112" cy="785818"/>
          </a:xfrm>
          <a:prstGeom prst="leftRightArrow">
            <a:avLst/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83" name="左右矢印 82">
            <a:extLst>
              <a:ext uri="{FF2B5EF4-FFF2-40B4-BE49-F238E27FC236}">
                <a16:creationId xmlns:a16="http://schemas.microsoft.com/office/drawing/2014/main" id="{01DE5E60-FA37-411C-8082-94E3857B5DEA}"/>
              </a:ext>
            </a:extLst>
          </p:cNvPr>
          <p:cNvSpPr/>
          <p:nvPr/>
        </p:nvSpPr>
        <p:spPr>
          <a:xfrm>
            <a:off x="7215206" y="5357826"/>
            <a:ext cx="1562112" cy="785818"/>
          </a:xfrm>
          <a:prstGeom prst="leftRightArrow">
            <a:avLst/>
          </a:prstGeom>
          <a:solidFill>
            <a:srgbClr val="FF000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10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オートシェイプ　矢印02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オートシェイプ　矢印02</dc:title>
  <dc:description>矢印のオートシェイプです。コピー＆ペーストして使用してください。</dc:description>
  <cp:revision>3</cp:revision>
  <dcterms:created xsi:type="dcterms:W3CDTF">2009-02-18T11:18:34Z</dcterms:created>
  <dcterms:modified xsi:type="dcterms:W3CDTF">2021-08-01T09:40:14Z</dcterms:modified>
</cp:coreProperties>
</file>