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A933BFB-A073-4D1B-95DA-7A17791663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C583BF2-9A59-4439-BAC4-9851EB4CC79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93CAAB0-B2AB-4BED-B3D3-3DE11B716C3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0FFD562-C382-42CA-ADDC-06006DCA3D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44604D8-6FEB-4123-860A-5ED3077AB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FF6DC6B-4F1D-46F6-9E38-544BFD9F0C4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A6B308B-0AD9-4FF7-B9CF-5509587E5E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466E0EE-CF6B-4E61-8D3F-5372E3CA6DB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4B9A4F35-A348-4B39-AFD3-CCCF399F18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0638C81-F866-49C8-B362-5DEC1FB177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8B63129B-4D96-4ABF-8250-C6702AF9BD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6C79B8-B22F-4BE5-84D1-CD205144DEA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D26628A-6734-48BE-B00D-958FBC003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52B89-C749-48D5-858D-6860F32F32D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BCCF0B-F825-4DA8-AF59-762F9C2C7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54F5562-B03C-4291-8718-436C4A4C4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FF5BA-748E-411F-976F-8219168C2F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5266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27A2830-7C68-4FE5-BF92-265D9216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89413-098F-4DBB-BD7D-E05D93BA076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4666323-2C69-4CF5-AAEE-584FC5B77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4943236-2724-4831-B1F2-9CFCCDDC4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EA0E4-673C-4030-8393-7BCBFB50F17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5550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E98AB88-FADD-47C2-96DA-1AF52A505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7358B-AE2C-4A47-B825-7E85D273810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D1E844F-9D15-4BA1-9490-49EE55A8B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627D43C-79BE-40D6-8CAF-406B3053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B9CDC-64AF-44C2-821F-D49497F9E4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463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3E9892C-73B9-496F-AF48-5BA248A5F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A5DE4-775E-4EDA-A427-BD2007280DC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F34EB77-F555-4EAA-BFDC-06B595513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5874F9F-3A21-470B-A658-8C2A6305F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72AAA-67C4-45A8-9AEF-6977B322C8F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6605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3CE78EE-B90A-4F2E-8109-955F0ACEE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9154F-D5C9-46BE-9B7F-0155FBBA053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4FCDFB9-0CC3-4CC8-ACEA-E3915AD61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205927C-2FCC-425D-856A-6176D4B47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2F187-C2D0-4A66-A994-BD2227A9EA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357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D89D1A4-4EB2-4702-A625-A5C71C896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07810-1DBD-4067-84B8-BB66EBD7E4E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2E4315B-E0A6-4FA5-A4D9-A3A979CA7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9CD6A6C-C80C-4739-8A5E-36A827FE9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2199F-A86E-4FE5-B560-616600394B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532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D59115D3-F517-4C24-B6E6-E2EF7F79D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1FF46-EA7F-4469-9735-04440F2ED86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E379F77-FD77-4986-B42E-3CADE4C1C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0135F50A-A381-4E2E-9E64-DA319F8E2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E5EDA-AA30-4726-A1C1-4052B27B5B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665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AB09A72-94D3-427B-9C46-54CC78D3D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8133D-75A0-4272-90D1-A510C478D8C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C4F257D-7C64-488F-8803-CC4582BFE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A997079-EDEB-4A9D-9E95-2E5657B11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4AE8C-EF19-41FD-AF3B-F2005CE12D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38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AEBBC61-3DD2-4A69-971B-BBF200ED7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CFE19-5DCD-44B6-A301-71956608E5A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5D150ED-F7A8-4DCD-9694-6D0275802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910FD42-BF0C-43AC-8155-70A06B274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B7DCB-CA92-4A34-B60A-7A632B35C3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79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3869EE8-2E06-457D-8F9A-066971CD7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D0517-951C-46C7-81CD-0BF9D4D60BB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7FAF630-375B-416C-BD8F-1265F7DDF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F861809-F7B4-483E-BA2D-29E6B00A9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E55BF-4B8B-457E-8375-3C5C2FEA74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663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4F5A435-61A1-457A-9106-9C9E6E8A9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0BDA0-7905-464F-AE9C-F604ECF717F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9867B8E-D36A-4F80-9C38-DB21AD910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06E190D-7016-4CBB-A150-5726B7DC1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314A46-E24F-478D-A435-B78FC3BBD3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182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テキスト プレースホルダ 2">
            <a:extLst>
              <a:ext uri="{FF2B5EF4-FFF2-40B4-BE49-F238E27FC236}">
                <a16:creationId xmlns:a16="http://schemas.microsoft.com/office/drawing/2014/main" id="{A712882E-2904-4CB0-AD4E-C42450B8DB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F31D847-FF63-445E-8797-CD9F27AD1B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BD69CDB-85FA-4C8B-8CDA-2AFC3EF1CB1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CD67876-5D3E-4EFB-A904-5AE1B0851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DD8BABD-06F6-4187-82AD-8176E1DFB1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15926FE-7E8C-4FFA-8832-E77A36D61758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F4E4A80-28B1-4C58-8CE5-70C92AFE92FE}"/>
              </a:ext>
            </a:extLst>
          </p:cNvPr>
          <p:cNvSpPr/>
          <p:nvPr userDrawn="1"/>
        </p:nvSpPr>
        <p:spPr>
          <a:xfrm>
            <a:off x="0" y="57150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31" name="タイトル プレースホルダ 1">
            <a:extLst>
              <a:ext uri="{FF2B5EF4-FFF2-40B4-BE49-F238E27FC236}">
                <a16:creationId xmlns:a16="http://schemas.microsoft.com/office/drawing/2014/main" id="{7D6F6D61-EB00-463F-A7FD-7506E1C937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98425"/>
            <a:ext cx="8229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F191A86E-8057-4CD0-AFA7-8600CEEE0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　矢印</a:t>
            </a:r>
            <a:r>
              <a:rPr lang="en-US" altLang="ja-JP"/>
              <a:t>01</a:t>
            </a:r>
            <a:endParaRPr lang="ja-JP" altLang="en-US"/>
          </a:p>
        </p:txBody>
      </p:sp>
      <p:sp>
        <p:nvSpPr>
          <p:cNvPr id="2051" name="テキスト ボックス 23">
            <a:extLst>
              <a:ext uri="{FF2B5EF4-FFF2-40B4-BE49-F238E27FC236}">
                <a16:creationId xmlns:a16="http://schemas.microsoft.com/office/drawing/2014/main" id="{291BB92E-A7BE-4155-8E52-B9A9D72E7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5" y="714375"/>
            <a:ext cx="920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ノーマル</a:t>
            </a:r>
          </a:p>
        </p:txBody>
      </p:sp>
      <p:sp>
        <p:nvSpPr>
          <p:cNvPr id="2052" name="テキスト ボックス 24">
            <a:extLst>
              <a:ext uri="{FF2B5EF4-FFF2-40B4-BE49-F238E27FC236}">
                <a16:creationId xmlns:a16="http://schemas.microsoft.com/office/drawing/2014/main" id="{70924779-44E6-4C04-A9B3-0BA72EFBC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575" y="714375"/>
            <a:ext cx="14351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グラデーション</a:t>
            </a:r>
          </a:p>
        </p:txBody>
      </p:sp>
      <p:sp>
        <p:nvSpPr>
          <p:cNvPr id="2053" name="テキスト ボックス 25">
            <a:extLst>
              <a:ext uri="{FF2B5EF4-FFF2-40B4-BE49-F238E27FC236}">
                <a16:creationId xmlns:a16="http://schemas.microsoft.com/office/drawing/2014/main" id="{65A49DDD-297D-4594-A52B-0D4CD4CD8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275" y="714375"/>
            <a:ext cx="966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パステル</a:t>
            </a:r>
          </a:p>
        </p:txBody>
      </p:sp>
      <p:sp>
        <p:nvSpPr>
          <p:cNvPr id="2054" name="テキスト ボックス 26">
            <a:extLst>
              <a:ext uri="{FF2B5EF4-FFF2-40B4-BE49-F238E27FC236}">
                <a16:creationId xmlns:a16="http://schemas.microsoft.com/office/drawing/2014/main" id="{7F55A91B-AE6C-42C8-B316-7CFFC97E5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7238" y="714375"/>
            <a:ext cx="8778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シャドウ</a:t>
            </a:r>
          </a:p>
        </p:txBody>
      </p:sp>
      <p:sp>
        <p:nvSpPr>
          <p:cNvPr id="2055" name="テキスト ボックス 27">
            <a:extLst>
              <a:ext uri="{FF2B5EF4-FFF2-40B4-BE49-F238E27FC236}">
                <a16:creationId xmlns:a16="http://schemas.microsoft.com/office/drawing/2014/main" id="{D2CF8C2C-0CB7-4D60-98C8-D3A3DA373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8263" y="714375"/>
            <a:ext cx="4556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３</a:t>
            </a:r>
            <a:r>
              <a:rPr lang="en-US" altLang="ja-JP" sz="1600" b="1">
                <a:latin typeface="Calibri" panose="020F0502020204030204" pitchFamily="34" charset="0"/>
              </a:rPr>
              <a:t>D</a:t>
            </a:r>
            <a:endParaRPr lang="ja-JP" altLang="en-US" sz="1600" b="1">
              <a:latin typeface="Calibri" panose="020F0502020204030204" pitchFamily="34" charset="0"/>
            </a:endParaRPr>
          </a:p>
        </p:txBody>
      </p:sp>
      <p:sp>
        <p:nvSpPr>
          <p:cNvPr id="34" name="右矢印 33">
            <a:extLst>
              <a:ext uri="{FF2B5EF4-FFF2-40B4-BE49-F238E27FC236}">
                <a16:creationId xmlns:a16="http://schemas.microsoft.com/office/drawing/2014/main" id="{814F37FF-19CD-4E30-8F28-81472C3E1847}"/>
              </a:ext>
            </a:extLst>
          </p:cNvPr>
          <p:cNvSpPr/>
          <p:nvPr/>
        </p:nvSpPr>
        <p:spPr>
          <a:xfrm>
            <a:off x="642938" y="1357313"/>
            <a:ext cx="1357312" cy="857250"/>
          </a:xfrm>
          <a:prstGeom prst="rightArrow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5" name="右矢印 34">
            <a:extLst>
              <a:ext uri="{FF2B5EF4-FFF2-40B4-BE49-F238E27FC236}">
                <a16:creationId xmlns:a16="http://schemas.microsoft.com/office/drawing/2014/main" id="{333362AB-5913-4B1E-BA3A-B9A4F3874EAF}"/>
              </a:ext>
            </a:extLst>
          </p:cNvPr>
          <p:cNvSpPr/>
          <p:nvPr/>
        </p:nvSpPr>
        <p:spPr>
          <a:xfrm>
            <a:off x="2286000" y="1357313"/>
            <a:ext cx="1357313" cy="857250"/>
          </a:xfrm>
          <a:prstGeom prst="rightArrow">
            <a:avLst/>
          </a:prstGeom>
          <a:gradFill flip="none" rotWithShape="1">
            <a:gsLst>
              <a:gs pos="0">
                <a:srgbClr val="FFCC00">
                  <a:shade val="30000"/>
                  <a:satMod val="115000"/>
                </a:srgbClr>
              </a:gs>
              <a:gs pos="50000">
                <a:srgbClr val="FFCC00">
                  <a:shade val="67500"/>
                  <a:satMod val="115000"/>
                </a:srgbClr>
              </a:gs>
              <a:gs pos="100000">
                <a:srgbClr val="FFCC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6" name="右矢印 35">
            <a:extLst>
              <a:ext uri="{FF2B5EF4-FFF2-40B4-BE49-F238E27FC236}">
                <a16:creationId xmlns:a16="http://schemas.microsoft.com/office/drawing/2014/main" id="{F803B289-F905-4F74-A451-82C15722EFE0}"/>
              </a:ext>
            </a:extLst>
          </p:cNvPr>
          <p:cNvSpPr/>
          <p:nvPr/>
        </p:nvSpPr>
        <p:spPr>
          <a:xfrm>
            <a:off x="3929063" y="1357313"/>
            <a:ext cx="1357312" cy="857250"/>
          </a:xfrm>
          <a:prstGeom prst="rightArrow">
            <a:avLst/>
          </a:prstGeom>
          <a:gradFill flip="none" rotWithShape="1">
            <a:gsLst>
              <a:gs pos="0">
                <a:srgbClr val="FFCC00">
                  <a:tint val="66000"/>
                  <a:satMod val="16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7" name="右矢印 36">
            <a:extLst>
              <a:ext uri="{FF2B5EF4-FFF2-40B4-BE49-F238E27FC236}">
                <a16:creationId xmlns:a16="http://schemas.microsoft.com/office/drawing/2014/main" id="{54BF9D72-03EB-4E9B-99A5-862EB495DA5D}"/>
              </a:ext>
            </a:extLst>
          </p:cNvPr>
          <p:cNvSpPr/>
          <p:nvPr/>
        </p:nvSpPr>
        <p:spPr>
          <a:xfrm>
            <a:off x="5572132" y="1357298"/>
            <a:ext cx="1357322" cy="857256"/>
          </a:xfrm>
          <a:prstGeom prst="rightArrow">
            <a:avLst/>
          </a:prstGeom>
          <a:solidFill>
            <a:srgbClr val="FFCC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8" name="右矢印 37">
            <a:extLst>
              <a:ext uri="{FF2B5EF4-FFF2-40B4-BE49-F238E27FC236}">
                <a16:creationId xmlns:a16="http://schemas.microsoft.com/office/drawing/2014/main" id="{69626EFF-5FD7-4CB8-928C-27C0D0C81086}"/>
              </a:ext>
            </a:extLst>
          </p:cNvPr>
          <p:cNvSpPr/>
          <p:nvPr/>
        </p:nvSpPr>
        <p:spPr>
          <a:xfrm>
            <a:off x="7215206" y="1357298"/>
            <a:ext cx="1357322" cy="857256"/>
          </a:xfrm>
          <a:prstGeom prst="rightArrow">
            <a:avLst/>
          </a:prstGeom>
          <a:solidFill>
            <a:srgbClr val="FFCC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5" name="右矢印 44">
            <a:extLst>
              <a:ext uri="{FF2B5EF4-FFF2-40B4-BE49-F238E27FC236}">
                <a16:creationId xmlns:a16="http://schemas.microsoft.com/office/drawing/2014/main" id="{427381A2-633E-47AA-A8BA-B1A7C67F85E9}"/>
              </a:ext>
            </a:extLst>
          </p:cNvPr>
          <p:cNvSpPr/>
          <p:nvPr/>
        </p:nvSpPr>
        <p:spPr>
          <a:xfrm>
            <a:off x="642938" y="2428875"/>
            <a:ext cx="1357312" cy="857250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6" name="右矢印 45">
            <a:extLst>
              <a:ext uri="{FF2B5EF4-FFF2-40B4-BE49-F238E27FC236}">
                <a16:creationId xmlns:a16="http://schemas.microsoft.com/office/drawing/2014/main" id="{DE24F5BC-A386-404A-B4C3-33B86DC125B7}"/>
              </a:ext>
            </a:extLst>
          </p:cNvPr>
          <p:cNvSpPr/>
          <p:nvPr/>
        </p:nvSpPr>
        <p:spPr>
          <a:xfrm>
            <a:off x="2286000" y="2428875"/>
            <a:ext cx="1357313" cy="857250"/>
          </a:xfrm>
          <a:prstGeom prst="rightArrow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7" name="右矢印 46">
            <a:extLst>
              <a:ext uri="{FF2B5EF4-FFF2-40B4-BE49-F238E27FC236}">
                <a16:creationId xmlns:a16="http://schemas.microsoft.com/office/drawing/2014/main" id="{BD2A3595-6243-46F1-B18C-32B7A5B358DA}"/>
              </a:ext>
            </a:extLst>
          </p:cNvPr>
          <p:cNvSpPr/>
          <p:nvPr/>
        </p:nvSpPr>
        <p:spPr>
          <a:xfrm>
            <a:off x="3929063" y="2428875"/>
            <a:ext cx="1357312" cy="857250"/>
          </a:xfrm>
          <a:prstGeom prst="rightArrow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8" name="右矢印 47">
            <a:extLst>
              <a:ext uri="{FF2B5EF4-FFF2-40B4-BE49-F238E27FC236}">
                <a16:creationId xmlns:a16="http://schemas.microsoft.com/office/drawing/2014/main" id="{79BC98A5-377C-43FE-8CAD-D66394E81F6B}"/>
              </a:ext>
            </a:extLst>
          </p:cNvPr>
          <p:cNvSpPr/>
          <p:nvPr/>
        </p:nvSpPr>
        <p:spPr>
          <a:xfrm>
            <a:off x="5572132" y="2428868"/>
            <a:ext cx="1357322" cy="857256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9" name="右矢印 48">
            <a:extLst>
              <a:ext uri="{FF2B5EF4-FFF2-40B4-BE49-F238E27FC236}">
                <a16:creationId xmlns:a16="http://schemas.microsoft.com/office/drawing/2014/main" id="{FF1F6112-C317-4B08-B2C5-CA43E0736078}"/>
              </a:ext>
            </a:extLst>
          </p:cNvPr>
          <p:cNvSpPr/>
          <p:nvPr/>
        </p:nvSpPr>
        <p:spPr>
          <a:xfrm>
            <a:off x="7215206" y="2428868"/>
            <a:ext cx="1357322" cy="857256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0" name="右矢印 49">
            <a:extLst>
              <a:ext uri="{FF2B5EF4-FFF2-40B4-BE49-F238E27FC236}">
                <a16:creationId xmlns:a16="http://schemas.microsoft.com/office/drawing/2014/main" id="{59BF189C-C6DA-4402-8C5C-779A6F58D6FB}"/>
              </a:ext>
            </a:extLst>
          </p:cNvPr>
          <p:cNvSpPr/>
          <p:nvPr/>
        </p:nvSpPr>
        <p:spPr>
          <a:xfrm>
            <a:off x="642938" y="3500438"/>
            <a:ext cx="1357312" cy="857250"/>
          </a:xfrm>
          <a:prstGeom prst="right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1" name="右矢印 50">
            <a:extLst>
              <a:ext uri="{FF2B5EF4-FFF2-40B4-BE49-F238E27FC236}">
                <a16:creationId xmlns:a16="http://schemas.microsoft.com/office/drawing/2014/main" id="{8D5D700C-0A12-4DF8-87A3-731840EDC2A2}"/>
              </a:ext>
            </a:extLst>
          </p:cNvPr>
          <p:cNvSpPr/>
          <p:nvPr/>
        </p:nvSpPr>
        <p:spPr>
          <a:xfrm>
            <a:off x="2286000" y="3500438"/>
            <a:ext cx="1357313" cy="857250"/>
          </a:xfrm>
          <a:prstGeom prst="rightArrow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2" name="右矢印 51">
            <a:extLst>
              <a:ext uri="{FF2B5EF4-FFF2-40B4-BE49-F238E27FC236}">
                <a16:creationId xmlns:a16="http://schemas.microsoft.com/office/drawing/2014/main" id="{EC3526C9-4709-4A36-A2AE-6C99ED7A358C}"/>
              </a:ext>
            </a:extLst>
          </p:cNvPr>
          <p:cNvSpPr/>
          <p:nvPr/>
        </p:nvSpPr>
        <p:spPr>
          <a:xfrm>
            <a:off x="3929063" y="3500438"/>
            <a:ext cx="1357312" cy="857250"/>
          </a:xfrm>
          <a:prstGeom prst="rightArrow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3" name="右矢印 52">
            <a:extLst>
              <a:ext uri="{FF2B5EF4-FFF2-40B4-BE49-F238E27FC236}">
                <a16:creationId xmlns:a16="http://schemas.microsoft.com/office/drawing/2014/main" id="{09BBB6E4-A570-4EE0-830D-3B93B1C9F6D2}"/>
              </a:ext>
            </a:extLst>
          </p:cNvPr>
          <p:cNvSpPr/>
          <p:nvPr/>
        </p:nvSpPr>
        <p:spPr>
          <a:xfrm>
            <a:off x="5572132" y="3500438"/>
            <a:ext cx="1357322" cy="857256"/>
          </a:xfrm>
          <a:prstGeom prst="rightArrow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4" name="右矢印 53">
            <a:extLst>
              <a:ext uri="{FF2B5EF4-FFF2-40B4-BE49-F238E27FC236}">
                <a16:creationId xmlns:a16="http://schemas.microsoft.com/office/drawing/2014/main" id="{533C2145-2981-4881-8975-9393B3044CFA}"/>
              </a:ext>
            </a:extLst>
          </p:cNvPr>
          <p:cNvSpPr/>
          <p:nvPr/>
        </p:nvSpPr>
        <p:spPr>
          <a:xfrm>
            <a:off x="7215206" y="3500438"/>
            <a:ext cx="1357322" cy="857256"/>
          </a:xfrm>
          <a:prstGeom prst="rightArrow">
            <a:avLst/>
          </a:prstGeom>
          <a:solidFill>
            <a:srgbClr val="7030A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5" name="右矢印 54">
            <a:extLst>
              <a:ext uri="{FF2B5EF4-FFF2-40B4-BE49-F238E27FC236}">
                <a16:creationId xmlns:a16="http://schemas.microsoft.com/office/drawing/2014/main" id="{0D9C2E39-2770-4C00-8093-B2F6E6EFCB05}"/>
              </a:ext>
            </a:extLst>
          </p:cNvPr>
          <p:cNvSpPr/>
          <p:nvPr/>
        </p:nvSpPr>
        <p:spPr>
          <a:xfrm>
            <a:off x="642938" y="4500563"/>
            <a:ext cx="1357312" cy="857250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6" name="右矢印 55">
            <a:extLst>
              <a:ext uri="{FF2B5EF4-FFF2-40B4-BE49-F238E27FC236}">
                <a16:creationId xmlns:a16="http://schemas.microsoft.com/office/drawing/2014/main" id="{130DDA82-2C31-49EE-A462-8A5E035346DD}"/>
              </a:ext>
            </a:extLst>
          </p:cNvPr>
          <p:cNvSpPr/>
          <p:nvPr/>
        </p:nvSpPr>
        <p:spPr>
          <a:xfrm>
            <a:off x="2286000" y="4500563"/>
            <a:ext cx="1357313" cy="857250"/>
          </a:xfrm>
          <a:prstGeom prst="rightArrow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7" name="右矢印 56">
            <a:extLst>
              <a:ext uri="{FF2B5EF4-FFF2-40B4-BE49-F238E27FC236}">
                <a16:creationId xmlns:a16="http://schemas.microsoft.com/office/drawing/2014/main" id="{E529E7E0-3367-4D56-AA25-76AA316EA0A5}"/>
              </a:ext>
            </a:extLst>
          </p:cNvPr>
          <p:cNvSpPr/>
          <p:nvPr/>
        </p:nvSpPr>
        <p:spPr>
          <a:xfrm>
            <a:off x="3929063" y="4500563"/>
            <a:ext cx="1357312" cy="857250"/>
          </a:xfrm>
          <a:prstGeom prst="rightArrow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8" name="右矢印 57">
            <a:extLst>
              <a:ext uri="{FF2B5EF4-FFF2-40B4-BE49-F238E27FC236}">
                <a16:creationId xmlns:a16="http://schemas.microsoft.com/office/drawing/2014/main" id="{A2EF51FB-DB1E-49F6-8CF7-79A4F3855574}"/>
              </a:ext>
            </a:extLst>
          </p:cNvPr>
          <p:cNvSpPr/>
          <p:nvPr/>
        </p:nvSpPr>
        <p:spPr>
          <a:xfrm>
            <a:off x="5572132" y="4500570"/>
            <a:ext cx="1357322" cy="857256"/>
          </a:xfrm>
          <a:prstGeom prst="rightArrow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9" name="右矢印 58">
            <a:extLst>
              <a:ext uri="{FF2B5EF4-FFF2-40B4-BE49-F238E27FC236}">
                <a16:creationId xmlns:a16="http://schemas.microsoft.com/office/drawing/2014/main" id="{BFC8B02C-59DB-404B-BA4D-2A8B75C6A5E6}"/>
              </a:ext>
            </a:extLst>
          </p:cNvPr>
          <p:cNvSpPr/>
          <p:nvPr/>
        </p:nvSpPr>
        <p:spPr>
          <a:xfrm>
            <a:off x="7215206" y="4500570"/>
            <a:ext cx="1357322" cy="857256"/>
          </a:xfrm>
          <a:prstGeom prst="rightArrow">
            <a:avLst/>
          </a:prstGeom>
          <a:solidFill>
            <a:srgbClr val="00B05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0" name="右矢印 59">
            <a:extLst>
              <a:ext uri="{FF2B5EF4-FFF2-40B4-BE49-F238E27FC236}">
                <a16:creationId xmlns:a16="http://schemas.microsoft.com/office/drawing/2014/main" id="{28663EE4-2CC8-49BC-AE49-130335EA27A8}"/>
              </a:ext>
            </a:extLst>
          </p:cNvPr>
          <p:cNvSpPr/>
          <p:nvPr/>
        </p:nvSpPr>
        <p:spPr>
          <a:xfrm>
            <a:off x="642938" y="5500688"/>
            <a:ext cx="1357312" cy="85725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1" name="右矢印 60">
            <a:extLst>
              <a:ext uri="{FF2B5EF4-FFF2-40B4-BE49-F238E27FC236}">
                <a16:creationId xmlns:a16="http://schemas.microsoft.com/office/drawing/2014/main" id="{9209B423-DCA8-45A5-8492-2BC58F36383B}"/>
              </a:ext>
            </a:extLst>
          </p:cNvPr>
          <p:cNvSpPr/>
          <p:nvPr/>
        </p:nvSpPr>
        <p:spPr>
          <a:xfrm>
            <a:off x="2286000" y="5500688"/>
            <a:ext cx="1357313" cy="857250"/>
          </a:xfrm>
          <a:prstGeom prst="rightArrow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2" name="右矢印 61">
            <a:extLst>
              <a:ext uri="{FF2B5EF4-FFF2-40B4-BE49-F238E27FC236}">
                <a16:creationId xmlns:a16="http://schemas.microsoft.com/office/drawing/2014/main" id="{295CE683-A62F-4B38-B614-62CBBFE7603C}"/>
              </a:ext>
            </a:extLst>
          </p:cNvPr>
          <p:cNvSpPr/>
          <p:nvPr/>
        </p:nvSpPr>
        <p:spPr>
          <a:xfrm>
            <a:off x="3929063" y="5500688"/>
            <a:ext cx="1357312" cy="857250"/>
          </a:xfrm>
          <a:prstGeom prst="right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3" name="右矢印 62">
            <a:extLst>
              <a:ext uri="{FF2B5EF4-FFF2-40B4-BE49-F238E27FC236}">
                <a16:creationId xmlns:a16="http://schemas.microsoft.com/office/drawing/2014/main" id="{442BB09E-677E-489F-B1AD-FCE8505A55D2}"/>
              </a:ext>
            </a:extLst>
          </p:cNvPr>
          <p:cNvSpPr/>
          <p:nvPr/>
        </p:nvSpPr>
        <p:spPr>
          <a:xfrm>
            <a:off x="5572132" y="5500702"/>
            <a:ext cx="1357322" cy="857256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4" name="右矢印 63">
            <a:extLst>
              <a:ext uri="{FF2B5EF4-FFF2-40B4-BE49-F238E27FC236}">
                <a16:creationId xmlns:a16="http://schemas.microsoft.com/office/drawing/2014/main" id="{8FB877F0-1BD3-42BB-9873-86E0D6347C98}"/>
              </a:ext>
            </a:extLst>
          </p:cNvPr>
          <p:cNvSpPr/>
          <p:nvPr/>
        </p:nvSpPr>
        <p:spPr>
          <a:xfrm>
            <a:off x="7215206" y="5500702"/>
            <a:ext cx="1357322" cy="857256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10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オートシェイプ　矢印01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矢印01</dc:title>
  <dc:description>矢印のオートシェイプです。コピー＆ペーストして使用してください。</dc:description>
  <cp:revision>3</cp:revision>
  <dcterms:created xsi:type="dcterms:W3CDTF">2009-02-18T11:18:34Z</dcterms:created>
  <dcterms:modified xsi:type="dcterms:W3CDTF">2021-08-01T09:39:42Z</dcterms:modified>
</cp:coreProperties>
</file>