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3CA30E6-D96A-4678-AE23-0CD8EAD5FA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569600B-5E7A-4A3E-8CE5-61FCBFA58C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AD95E2E-92A3-4BDB-8A8E-D1C08F1591B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DC8DBFF-54D2-4D03-9955-D463695C32D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A46C3BA-58AA-45CD-9BD1-45B5A641C8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E797258-47FB-474A-B05C-CCE2EC861DC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C61E418-A5DB-4875-BD19-52B3D4B4F4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F7CCA02-01C6-498B-A790-E24D019401D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9C0D61C-A2E7-4888-B904-EAD3BBEDC1B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D2721A0-5BB4-4880-BB80-61F9F68BA3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58EE650-AE00-425E-A785-2D3B2FF999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ED907D3-1D51-4989-96C8-B6B7A383F7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00261E2-4901-4D7C-AA25-614070FC54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15ABB46-AEAF-42A3-B1BC-C541AF95AA9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550C1A76-968F-4747-B0B9-05E80F3640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082C9EBA-0C0E-4719-A8FD-E0DD4613AD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12E4749-175D-49A1-AB2E-0423A26725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F1A523A-1E71-45DA-AC22-A255498AF9F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D36AD0-5ABF-4207-BDB6-4990479AD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33800-31D7-4F1F-BF7F-3D9617E2029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B151679-F68B-4574-BDEE-7F7BFE6C4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4E2E0F-24E5-4BB0-B570-56E56A375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DE09-3526-4C9E-86A7-0EDAD762C6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8445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F00E718-6368-4CB1-AD4D-1AB1F2E44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7DD69-F1E2-4E74-AF37-61C3585E9F4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E99C4C-C5F1-4174-B639-2F5816D30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F9C2753-8790-4D35-9BBE-4AFA2C6B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BF0230-9392-49B4-8CC2-E7FD69BF21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085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F9EA042-EEBA-4297-BF55-5E0AA0D9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76706-174E-4914-8EE4-8E69B89B248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C726AF0-DD12-4767-B19A-1AA4CE4F8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76AB6AA-D4A5-4C33-A478-2835790C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20C3A-CC3E-47F3-B9EA-65E71288A1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760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03E460-B32A-4F8F-9F5D-2E1DE564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D92B9-C18E-4224-B0E3-24BF6B3B6D4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30927AE-FC56-4B5D-8B17-90A71FCA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A43B394-D5D2-4844-B584-FEE4334B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D5F0E-95C8-463E-8CBC-3440E0BC96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3168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ABCA450-3917-447E-BCDC-FC7D597BA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7C18C-B397-4290-B784-50BF32C45E7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8BEAC0-470B-477F-8D54-00AE41EFF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1111205-FD8E-4D0A-A9BB-4217417C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CAE9A-89D7-4D21-BC36-9D005A3BF4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894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241B96A-644D-42CC-8FDB-0365E028A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A6589-88F8-4497-9ECC-63442C22C63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F403D4B-0D71-41D9-B616-230EDF05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B9CED0E-3353-44E8-9853-5712EEE0F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C1A32-DFDB-45BF-8D1C-8165B5138E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656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6720C8CA-9485-411F-9572-1B89E5A7C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7C6B9-1C49-47D3-A88C-C1D9A785992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2EDDF8AF-28B2-4302-B995-A31B7FC8D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20837CDA-7C8A-4546-A8D9-7BBE554F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4B150-5F42-4202-8243-F53079BAA25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645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1C40828-BDED-4A10-93A0-F833AF41C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66A7A-478B-4A50-AD33-A1C58138225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0873936-B3BE-4067-A8D9-7F78A7AB2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D39D46C-0C8E-441C-BA2B-0E45DA32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0B92E-791C-4F11-A254-3BB4B4B3C07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3883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70AC3E7D-ABE5-467A-BA62-2B0ED51C8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19416-9A9D-4A84-807F-5D1C15A7392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0CAEA73B-F66B-4F88-AF0E-08DCDCAF2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34F7017-7DC4-4D93-911B-CB7017813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ADB3F-E44E-41B6-8876-E467D33A86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3589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65550A1-A132-486B-ACD5-25BCE234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8111D-3A74-4AAB-B7CB-D06E9ECC299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25CF4C4-B458-464B-B20B-911676A47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56B0385-BA07-4B2F-9D76-63852D433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C125B-0B7E-498E-96D3-1DB59FE693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72900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A3A2B1A-1B05-4DE4-98BB-34EC883E9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A5343-E13F-43A5-A1E0-EF45FABB4EF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84F003D-DD3F-4E2B-8661-ECD85FF0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F19DAEE-6710-4D95-BC9D-BBD3F5C86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13306-53D2-4676-889E-F0B4AADA29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989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501AB63-221A-4D8A-ACA9-0C15A1E0C06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36E51F2-2124-44DE-A660-2513EE5026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87D06BA-4CF5-4407-AA1B-32FB85FF18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AD5DCD0D-38FF-48F6-8A87-2A04DF18501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7E4AC5E-4604-4A21-AF1C-DBEA8C16B8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D7ED112-22A7-421F-B6A2-2B19ACC4D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14638F7-8423-4DC1-97EE-CF99D9AA737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0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71F4F378-988F-47A9-B35E-32A090931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オートシェイプ　循環サイクル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1FBBB8B-3234-44F9-AE89-F4F331DB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A2B9E3F-42F6-43A0-B91D-0EF05967F838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19" name="アーチ 18">
            <a:extLst>
              <a:ext uri="{FF2B5EF4-FFF2-40B4-BE49-F238E27FC236}">
                <a16:creationId xmlns:a16="http://schemas.microsoft.com/office/drawing/2014/main" id="{63787D6E-254D-4748-8857-D45036B3AA58}"/>
              </a:ext>
            </a:extLst>
          </p:cNvPr>
          <p:cNvSpPr/>
          <p:nvPr/>
        </p:nvSpPr>
        <p:spPr>
          <a:xfrm rot="17438499">
            <a:off x="611982" y="1570831"/>
            <a:ext cx="3760788" cy="3762375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環状矢印 16">
            <a:extLst>
              <a:ext uri="{FF2B5EF4-FFF2-40B4-BE49-F238E27FC236}">
                <a16:creationId xmlns:a16="http://schemas.microsoft.com/office/drawing/2014/main" id="{995977B9-C512-41A4-880A-C52037EFDE24}"/>
              </a:ext>
            </a:extLst>
          </p:cNvPr>
          <p:cNvSpPr/>
          <p:nvPr/>
        </p:nvSpPr>
        <p:spPr>
          <a:xfrm rot="16200000">
            <a:off x="314325" y="1293813"/>
            <a:ext cx="4306887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環状矢印 21">
            <a:extLst>
              <a:ext uri="{FF2B5EF4-FFF2-40B4-BE49-F238E27FC236}">
                <a16:creationId xmlns:a16="http://schemas.microsoft.com/office/drawing/2014/main" id="{5D4126AC-A741-45A8-AC99-C6204A6CC82E}"/>
              </a:ext>
            </a:extLst>
          </p:cNvPr>
          <p:cNvSpPr/>
          <p:nvPr/>
        </p:nvSpPr>
        <p:spPr>
          <a:xfrm rot="10800000">
            <a:off x="312738" y="1285875"/>
            <a:ext cx="4306887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環状矢印 14">
            <a:extLst>
              <a:ext uri="{FF2B5EF4-FFF2-40B4-BE49-F238E27FC236}">
                <a16:creationId xmlns:a16="http://schemas.microsoft.com/office/drawing/2014/main" id="{0DC152AD-4C35-4F4E-9580-EADC0BDC1EBF}"/>
              </a:ext>
            </a:extLst>
          </p:cNvPr>
          <p:cNvSpPr/>
          <p:nvPr/>
        </p:nvSpPr>
        <p:spPr>
          <a:xfrm rot="5400000">
            <a:off x="309563" y="1289050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4" name="環状矢印 13">
            <a:extLst>
              <a:ext uri="{FF2B5EF4-FFF2-40B4-BE49-F238E27FC236}">
                <a16:creationId xmlns:a16="http://schemas.microsoft.com/office/drawing/2014/main" id="{DD68B6C0-53C2-48AE-BB53-9786F9C7A9C4}"/>
              </a:ext>
            </a:extLst>
          </p:cNvPr>
          <p:cNvSpPr/>
          <p:nvPr/>
        </p:nvSpPr>
        <p:spPr>
          <a:xfrm>
            <a:off x="315913" y="1293813"/>
            <a:ext cx="4308475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7F6E2983-81D9-400E-9484-C696C3F2482E}"/>
              </a:ext>
            </a:extLst>
          </p:cNvPr>
          <p:cNvSpPr/>
          <p:nvPr/>
        </p:nvSpPr>
        <p:spPr>
          <a:xfrm rot="17438499">
            <a:off x="5441950" y="15716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56BBA540-8815-42A1-AAB3-6E58F0E86ED5}"/>
              </a:ext>
            </a:extLst>
          </p:cNvPr>
          <p:cNvSpPr/>
          <p:nvPr/>
        </p:nvSpPr>
        <p:spPr>
          <a:xfrm rot="16200000">
            <a:off x="5145088" y="12938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CFB5C5B4-23E3-44E1-B8EA-D2D37AA3DF30}"/>
              </a:ext>
            </a:extLst>
          </p:cNvPr>
          <p:cNvSpPr/>
          <p:nvPr/>
        </p:nvSpPr>
        <p:spPr>
          <a:xfrm rot="10800000">
            <a:off x="5141913" y="12858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6F554612-9A86-47F0-AD57-D4AC3A12A1C5}"/>
              </a:ext>
            </a:extLst>
          </p:cNvPr>
          <p:cNvSpPr/>
          <p:nvPr/>
        </p:nvSpPr>
        <p:spPr>
          <a:xfrm rot="5400000">
            <a:off x="5139532" y="12882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EACE98E3-EA56-4DE7-8D95-6619141D5A5E}"/>
              </a:ext>
            </a:extLst>
          </p:cNvPr>
          <p:cNvSpPr/>
          <p:nvPr/>
        </p:nvSpPr>
        <p:spPr>
          <a:xfrm>
            <a:off x="5146675" y="12938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6" name="AC Banner">
            <a:extLst>
              <a:ext uri="{FF2B5EF4-FFF2-40B4-BE49-F238E27FC236}">
                <a16:creationId xmlns:a16="http://schemas.microsoft.com/office/drawing/2014/main" id="{2E39C19B-0990-4666-AAEF-275DB5514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C Banner">
            <a:extLst>
              <a:ext uri="{FF2B5EF4-FFF2-40B4-BE49-F238E27FC236}">
                <a16:creationId xmlns:a16="http://schemas.microsoft.com/office/drawing/2014/main" id="{6B34917E-0B26-4905-AC03-DF43EE704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5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オートシェイプ　循環サイクル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循環サイクル</dc:title>
  <dc:description>４つの矢印から成る循環のサイクルをイメージさせる輪です。落ち着いた色の輪、明るい色の輪の2種類が入っています。企画書、提案書などにご利用ください。</dc:description>
  <cp:revision>20</cp:revision>
  <dcterms:created xsi:type="dcterms:W3CDTF">2009-02-13T08:21:57Z</dcterms:created>
  <dcterms:modified xsi:type="dcterms:W3CDTF">2021-08-01T09:46:22Z</dcterms:modified>
</cp:coreProperties>
</file>