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4220C4D-7065-4207-9E2A-701A137084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4AA353E-4CFB-4A3A-98CB-82677122051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F6D5112-8541-4C31-9C33-1C43F0CD9FA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822C83FD-0D06-44AE-A496-BEB86C0254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2368AD7-7649-439D-912C-4C6EF04C84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EC58644-2289-409C-A6E5-794EE1D10C0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69DA6C7-7085-41D2-AE77-8364A234C2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4DB1B47-0E19-4CB7-B39C-0EBF79A5F99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9178091-DF3A-475A-9996-1CCA890C7F3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2A3D11F-A30C-44B2-99A0-FE28A6A9FD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3675E050-C8CF-4FD0-AF8C-CCCC7679D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5C78241-FE96-41F2-A87B-EAF02CB90A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478C6AB-DBC5-4560-9A21-C69F659DBE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4F93508-0ACE-4B0F-AB4B-193CB9CB6D0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A2C1CD4A-7475-4084-8CA5-8EFBE5EC6E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F59BD666-5478-4C79-8738-834FE37133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897271D-1F00-4F74-AE3B-58B3ECFD3F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F861E2F-53D5-4C0E-B3C7-6AA2A7C0C9B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BB37254-E822-414B-9869-AB2E5E20D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2A5D-5252-4DE7-BFFF-05A5631297F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D3C15DA-4A21-4CC7-85DF-71AA99EC2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90E9356-6418-455E-B022-4B597A3E3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419C7-E36C-46E7-97BB-2BE4408297E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1767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5013481-FDDC-42CF-B5D9-B190A7E5F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FB0EC-9243-4566-BA0E-E62F9C72140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B5AD14B-18A4-46B9-8528-E5CAF54AC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513C369-EF8B-4FA4-9989-7E906D986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1267D-432C-4AA3-BA59-B15ADDAEF2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237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B9507E0-0E6E-4494-9C54-7BD91A344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10F56-C9E6-4C66-B8AB-CE00674AB21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074A1AB-258D-4C6F-82BA-54E86CD03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3FFE8F-8033-453B-8EEF-E61CC5DD9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EB7F2-5D1C-417A-A44C-01F311768F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46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191128D-A91C-424C-A0B8-7D2B6687D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B390F-9F91-402B-8906-B933F706CC7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D4F9037-4576-457C-A8A6-B4F93F1C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4AB9238-3EED-470B-9970-D9209273D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9BA88-69C5-437F-A9F1-2EBE1DFC839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811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F55CD09-7F59-4037-98D9-E608288FE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6740F-BBA8-4FF0-8605-CF6AFA92549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AC95CD1-7CD6-4FE9-818A-68EDDBE3B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8749C71-7480-440A-8B32-30D46B534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74BC4-CC05-43B9-813E-04D6AA7514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427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69F991B-EE1F-41F1-97DA-F240F7618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92A61-FF97-4C84-9D0E-9592B1A3351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8078F4E-8D51-4B27-9836-A98704B6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4B0BF8A-67C7-4567-B694-037C7840D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3A307-07C5-4E98-9CD5-BFD6C02CD2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791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C3CC1028-90A4-4943-80A2-0B6C5AF34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9C9E5-16A3-49D7-99FD-770D48D4218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BC500EB6-348A-487C-A6C6-F2B5822D2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80A24380-BEB2-4C7F-B6E0-1512D5900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9C3AA-5902-4AC1-8F2C-146972D1C4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6470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B6B5CC5-4327-4CE4-8DCE-11210DD2D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E5F97-F442-4D0E-84D8-063489F2E95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2F3F690C-8974-4C36-8A8E-497DD6439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07D7A8F-AEB6-4B65-B385-02F437D55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0A14D-8A58-4D89-AC61-2D1F7FCC3F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2220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6891977D-806A-4DC8-B9F5-F733FD95A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436DC-D295-4AF5-B602-69DA391C048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F463F364-053B-400D-9101-1EB9416FB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A1B189F1-6F0D-42B0-9905-41790823C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1B470-9AA9-4BFE-940A-5267CB2FE6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975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B6A79C2-B867-4803-8576-E4DAFF3CB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410E6-77E1-4474-817E-8A1ADDF230C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8230722-C922-4EE9-A67B-14D60A6B4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75B3385-4931-4051-9708-2E3DB3DC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632B8E-57A1-48F0-84DC-D1175B9BB4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4853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5FA2050-2B94-4443-BE03-9D8F3192C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98614-1B0A-49C6-BB43-D43F486FB66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F9995C6-C529-4B65-BFEF-686E62FAE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F102F7E-2EAE-4A67-AE4F-29F41F474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BC1FC1-CC04-4820-AC82-7B5460F93E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393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E4E22B2B-C00F-4408-B535-F3AF079070D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DF370CC-EBBB-48FF-98A3-7D8BC8FE26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0229FA8-CE17-443D-A989-A9E549E70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66232921-BDD3-4D42-BC3B-4E43102A572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2FFD38F-75B7-4058-9982-9A29228273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42A5302-EA62-41ED-8BD7-E2B495C9C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A34660B-2FA9-4AF6-A64E-4F3D41A0B10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0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E457525B-6FD9-43C3-960B-302AE60FC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オートシェイプ　循環サイクル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EC48A77-09B5-41AE-B4AF-C9A18F3D2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17C54ED-53D5-4C9C-AB6C-4A7363DA012A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19" name="アーチ 18">
            <a:extLst>
              <a:ext uri="{FF2B5EF4-FFF2-40B4-BE49-F238E27FC236}">
                <a16:creationId xmlns:a16="http://schemas.microsoft.com/office/drawing/2014/main" id="{65267EFF-0F51-49D6-89A1-5268C8620E21}"/>
              </a:ext>
            </a:extLst>
          </p:cNvPr>
          <p:cNvSpPr/>
          <p:nvPr/>
        </p:nvSpPr>
        <p:spPr>
          <a:xfrm rot="17438499">
            <a:off x="611982" y="1570831"/>
            <a:ext cx="3760788" cy="3762375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環状矢印 16">
            <a:extLst>
              <a:ext uri="{FF2B5EF4-FFF2-40B4-BE49-F238E27FC236}">
                <a16:creationId xmlns:a16="http://schemas.microsoft.com/office/drawing/2014/main" id="{9E349094-6C94-48D7-91E2-774A6D2328BB}"/>
              </a:ext>
            </a:extLst>
          </p:cNvPr>
          <p:cNvSpPr/>
          <p:nvPr/>
        </p:nvSpPr>
        <p:spPr>
          <a:xfrm rot="16200000">
            <a:off x="314325" y="1293813"/>
            <a:ext cx="4306887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環状矢印 21">
            <a:extLst>
              <a:ext uri="{FF2B5EF4-FFF2-40B4-BE49-F238E27FC236}">
                <a16:creationId xmlns:a16="http://schemas.microsoft.com/office/drawing/2014/main" id="{F3A80D9E-6D89-4372-B2B1-4BBC4A02868E}"/>
              </a:ext>
            </a:extLst>
          </p:cNvPr>
          <p:cNvSpPr/>
          <p:nvPr/>
        </p:nvSpPr>
        <p:spPr>
          <a:xfrm rot="10800000">
            <a:off x="312738" y="1285875"/>
            <a:ext cx="4306887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5" name="環状矢印 14">
            <a:extLst>
              <a:ext uri="{FF2B5EF4-FFF2-40B4-BE49-F238E27FC236}">
                <a16:creationId xmlns:a16="http://schemas.microsoft.com/office/drawing/2014/main" id="{B5601642-E7CC-47B2-87B1-7C3E22429597}"/>
              </a:ext>
            </a:extLst>
          </p:cNvPr>
          <p:cNvSpPr/>
          <p:nvPr/>
        </p:nvSpPr>
        <p:spPr>
          <a:xfrm rot="5400000">
            <a:off x="309563" y="1289050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4" name="環状矢印 13">
            <a:extLst>
              <a:ext uri="{FF2B5EF4-FFF2-40B4-BE49-F238E27FC236}">
                <a16:creationId xmlns:a16="http://schemas.microsoft.com/office/drawing/2014/main" id="{BDE7B25A-D49D-4CE2-8A7D-C1BE75720F01}"/>
              </a:ext>
            </a:extLst>
          </p:cNvPr>
          <p:cNvSpPr/>
          <p:nvPr/>
        </p:nvSpPr>
        <p:spPr>
          <a:xfrm>
            <a:off x="315913" y="1293813"/>
            <a:ext cx="4308475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8" name="アーチ 47">
            <a:extLst>
              <a:ext uri="{FF2B5EF4-FFF2-40B4-BE49-F238E27FC236}">
                <a16:creationId xmlns:a16="http://schemas.microsoft.com/office/drawing/2014/main" id="{8D11DF32-8EC4-4709-AA3D-27A3C239DEC8}"/>
              </a:ext>
            </a:extLst>
          </p:cNvPr>
          <p:cNvSpPr/>
          <p:nvPr/>
        </p:nvSpPr>
        <p:spPr>
          <a:xfrm rot="17438499">
            <a:off x="5441950" y="1571625"/>
            <a:ext cx="3760788" cy="3760788"/>
          </a:xfrm>
          <a:prstGeom prst="blockArc">
            <a:avLst>
              <a:gd name="adj1" fmla="val 18156074"/>
              <a:gd name="adj2" fmla="val 198294"/>
              <a:gd name="adj3" fmla="val 14171"/>
            </a:avLst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9" name="環状矢印 48">
            <a:extLst>
              <a:ext uri="{FF2B5EF4-FFF2-40B4-BE49-F238E27FC236}">
                <a16:creationId xmlns:a16="http://schemas.microsoft.com/office/drawing/2014/main" id="{FC32DDCE-7AB7-4E4C-B0C8-18A1F4107B2A}"/>
              </a:ext>
            </a:extLst>
          </p:cNvPr>
          <p:cNvSpPr/>
          <p:nvPr/>
        </p:nvSpPr>
        <p:spPr>
          <a:xfrm rot="16200000">
            <a:off x="5145088" y="1293813"/>
            <a:ext cx="4306887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625814"/>
              <a:gd name="adj5" fmla="val 12500"/>
            </a:avLst>
          </a:prstGeom>
          <a:solidFill>
            <a:srgbClr val="00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0" name="環状矢印 49">
            <a:extLst>
              <a:ext uri="{FF2B5EF4-FFF2-40B4-BE49-F238E27FC236}">
                <a16:creationId xmlns:a16="http://schemas.microsoft.com/office/drawing/2014/main" id="{89D54C0A-07D1-42F8-8FFF-47368D13D12A}"/>
              </a:ext>
            </a:extLst>
          </p:cNvPr>
          <p:cNvSpPr/>
          <p:nvPr/>
        </p:nvSpPr>
        <p:spPr>
          <a:xfrm rot="10800000">
            <a:off x="5141913" y="1285875"/>
            <a:ext cx="4308475" cy="430688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639751"/>
              <a:gd name="adj5" fmla="val 12500"/>
            </a:avLst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" name="環状矢印 50">
            <a:extLst>
              <a:ext uri="{FF2B5EF4-FFF2-40B4-BE49-F238E27FC236}">
                <a16:creationId xmlns:a16="http://schemas.microsoft.com/office/drawing/2014/main" id="{F813306E-03AB-480E-8F76-E0CBF20EBDC3}"/>
              </a:ext>
            </a:extLst>
          </p:cNvPr>
          <p:cNvSpPr/>
          <p:nvPr/>
        </p:nvSpPr>
        <p:spPr>
          <a:xfrm rot="5400000">
            <a:off x="5139532" y="1288256"/>
            <a:ext cx="4306888" cy="430847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040679"/>
              <a:gd name="adj5" fmla="val 12500"/>
            </a:avLst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2" name="環状矢印 51">
            <a:extLst>
              <a:ext uri="{FF2B5EF4-FFF2-40B4-BE49-F238E27FC236}">
                <a16:creationId xmlns:a16="http://schemas.microsoft.com/office/drawing/2014/main" id="{558194D0-630E-4992-8FB1-FD5ED5A6B592}"/>
              </a:ext>
            </a:extLst>
          </p:cNvPr>
          <p:cNvSpPr/>
          <p:nvPr/>
        </p:nvSpPr>
        <p:spPr>
          <a:xfrm>
            <a:off x="5146675" y="1293813"/>
            <a:ext cx="4306888" cy="4306887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369726"/>
              <a:gd name="adj5" fmla="val 12500"/>
            </a:avLst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6" name="AC Banner">
            <a:extLst>
              <a:ext uri="{FF2B5EF4-FFF2-40B4-BE49-F238E27FC236}">
                <a16:creationId xmlns:a16="http://schemas.microsoft.com/office/drawing/2014/main" id="{523B1E32-CC67-426E-8934-97E8E66B5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8" name="AC Banner">
            <a:extLst>
              <a:ext uri="{FF2B5EF4-FFF2-40B4-BE49-F238E27FC236}">
                <a16:creationId xmlns:a16="http://schemas.microsoft.com/office/drawing/2014/main" id="{DCDDCAD2-89DA-4C7F-983C-B8650D3CB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5</Words>
  <Application>Microsoft Office PowerPoint</Application>
  <PresentationFormat>A4 210 x 297 mm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オートシェイプ　循環サイクル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循環サイクル</dc:title>
  <dc:description>４つの矢印から成る循環のサイクルをイメージさせる輪です。落ち着いた色の輪、明るい色の輪の2種類が入っています。企画書、提案書などにご利用ください。</dc:description>
  <cp:revision>20</cp:revision>
  <dcterms:created xsi:type="dcterms:W3CDTF">2009-02-13T08:21:57Z</dcterms:created>
  <dcterms:modified xsi:type="dcterms:W3CDTF">2021-08-01T09:42:19Z</dcterms:modified>
</cp:coreProperties>
</file>