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CA2A5F1-D8E1-40AD-B89E-36463A79F1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16F2354-EA75-4827-859C-5E406BC240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8799CBC-B332-4E2B-8C6F-E28F48C56BE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EEE7D29-5B1B-4B8E-86BA-A16AAEB9CB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D75CE2D-87DA-4C80-9F29-11F4C75A9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5C07C73-8452-4154-8B3D-5742168A42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D82F9C-6ED9-4DDF-BD27-423B34708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3A8B73F-6C11-4F61-94B9-8A484912E3E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B120A29-0BB8-480B-B1CF-BC3509CE8C4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65506C0-96AD-4EBA-8E31-EFBC313D34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2BD9301-4DB7-4ACC-92C2-039CCA936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0237E81-F071-4F22-836A-1970184A56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1267FCB-CC8C-44BA-8A5C-B55B62839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955686E-8903-4C26-9B69-ED6ACDBBF2C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D4007363-AA13-4244-969E-BCE8C8E682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B4BFD6DB-F65A-4F53-BA56-EEDDEC7AF6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E722105-B94E-4F83-90DF-8190947E5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2C2B74B-0D4D-4003-AEDF-3D22BC3E18F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3F5719-C53D-47CA-8979-F68B146F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CC08B-A400-4040-8B47-5E1095938D1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6D53BF-1504-405D-A660-3D819F62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D82EBF-4147-4F08-A7C0-22423C49B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AF644-D869-45C7-9003-597174639D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886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BB4924-7EBE-463B-8DBD-D89E735A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15FF3-8728-4FD1-94D4-72FEA0CEC50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D1DB3C-03CE-4224-90C8-5D3286D21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9ECEE8-DA3B-4C8F-9ECA-D2B967306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ECCBE-7B09-48D4-94F6-F6351FA9D8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732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8EFDC1-EDA2-4997-A1A4-41CAA4689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BCB71-908D-471A-BC4E-589ED1BF90D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B42EA3-2607-407C-87B0-B53B287E2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D74FFE-B955-4C08-8899-D93FB24D2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B39D8-7865-4CD0-B87E-2C1D4A6AC3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36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180FC-5FE2-4435-A1D2-2158D4140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3F4C0-288E-4020-8874-6CA1B02C15D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241F833-9F3C-4509-B8DB-32CD2D815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1629C4-00FB-491B-8CD0-C10A2CED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ACC49-9CAE-4B70-A593-A93EC5C03F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012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DF6933-0B5B-41EB-8C04-990A1BAA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82AD-FD29-4DFE-9EB5-C594711A1BD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13D8FE-A130-4834-A5C8-618330BA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177402-C3A0-45AC-9C37-82873E82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E12B8-2085-4676-9FA5-A39F4FB27B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4568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69E5453-739F-4EC2-A1F6-E3024C86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53596-334E-43F3-9D3E-B984776C8BD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3F1B864-5842-43A6-B421-15AC501C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C1DC69E-1B43-482A-AF96-751CA52FE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13AB9-5832-4792-B8DE-8C0F6AFFF2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232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B609B700-D63C-4502-8702-DBAC7834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5E989-CB78-443D-8B04-FB2857C7B76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FBF9E876-4458-40E1-8A7A-5C344351E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4E5B2421-56C7-4A36-9FEC-D639D8FA1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D9D04-AA0A-42C1-8567-DC0EC64773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751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DF4ED37-7273-43A9-95C9-8F3CBACB0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30DAE-AA95-4F8B-9FCC-9CFFE015E77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F8EDF13-22C2-4324-B3A0-C1AFD8570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28D3036-E95B-4B64-B7EF-8B7DE080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BC7BC-5F05-483F-8713-5038ED0C45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022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23F072D7-D540-44B4-8C88-7F028B872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9651-CC17-4F60-9E65-F52E1A63850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87238774-1EB0-4F0E-AD35-FCB3CF4A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4A8B97C-8CC9-4FC9-A191-FC2359F4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2F565-32CE-4BF6-BC7B-E6CF5A0E71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854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C71D743-93EC-4A21-B723-48B7FDC2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E3992-135A-41EC-ACC7-0ED0783B511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AF91768-74DC-45EF-B290-A71BFB40D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16C62DE-80C2-4C4D-9D6F-CC1DD73F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29A07-65FB-434D-8E88-6441636985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251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E6C8A66-8C76-44DF-8FF5-8B6BAEEF9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C2CCD-3425-42D0-87C3-49C15CE918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FAB2237-AD59-4DCC-9964-A5E103EDC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22011F1-0196-4C37-8E26-6730E2D6A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F266E-38BE-458B-8FA7-681AA9E498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153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94F08F5-F0D8-43CC-BA0A-902F1882442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0FAB4CB-1FDE-4CD7-9FD1-63E600EC7A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19792A-DDC6-477F-B507-18F0ED500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003B93E-5CD2-497E-BC90-48C0E45378A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E39B93D-8F17-4ED1-B939-AE25D6D24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DB3905-CD2A-4B28-96B4-D4B4A18DA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900899B-3CB2-4321-A1D3-1C1757AC0B3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AAFA5663-FF8F-4604-AFE7-66BFEC6BA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オートシェイプ　循環サイクル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EB82B18-4E8E-4B9D-A9B0-55CD5A205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3210F80-B3DA-4717-BA69-211485432ACB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9" name="アーチ 18">
            <a:extLst>
              <a:ext uri="{FF2B5EF4-FFF2-40B4-BE49-F238E27FC236}">
                <a16:creationId xmlns:a16="http://schemas.microsoft.com/office/drawing/2014/main" id="{4B3E86E0-446B-48A9-9B0C-BF45348B2215}"/>
              </a:ext>
            </a:extLst>
          </p:cNvPr>
          <p:cNvSpPr/>
          <p:nvPr/>
        </p:nvSpPr>
        <p:spPr>
          <a:xfrm rot="17438499">
            <a:off x="611982" y="1570831"/>
            <a:ext cx="3760788" cy="3762375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環状矢印 16">
            <a:extLst>
              <a:ext uri="{FF2B5EF4-FFF2-40B4-BE49-F238E27FC236}">
                <a16:creationId xmlns:a16="http://schemas.microsoft.com/office/drawing/2014/main" id="{D7EEA6DD-977B-4620-A17F-E1817589B181}"/>
              </a:ext>
            </a:extLst>
          </p:cNvPr>
          <p:cNvSpPr/>
          <p:nvPr/>
        </p:nvSpPr>
        <p:spPr>
          <a:xfrm rot="16200000">
            <a:off x="314325" y="1293813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環状矢印 21">
            <a:extLst>
              <a:ext uri="{FF2B5EF4-FFF2-40B4-BE49-F238E27FC236}">
                <a16:creationId xmlns:a16="http://schemas.microsoft.com/office/drawing/2014/main" id="{2BAD2337-F435-4259-8BE0-8EDD204B509B}"/>
              </a:ext>
            </a:extLst>
          </p:cNvPr>
          <p:cNvSpPr/>
          <p:nvPr/>
        </p:nvSpPr>
        <p:spPr>
          <a:xfrm rot="10800000">
            <a:off x="312738" y="1285875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環状矢印 14">
            <a:extLst>
              <a:ext uri="{FF2B5EF4-FFF2-40B4-BE49-F238E27FC236}">
                <a16:creationId xmlns:a16="http://schemas.microsoft.com/office/drawing/2014/main" id="{46257BD6-0F50-427A-89E1-996E1F4BBFFD}"/>
              </a:ext>
            </a:extLst>
          </p:cNvPr>
          <p:cNvSpPr/>
          <p:nvPr/>
        </p:nvSpPr>
        <p:spPr>
          <a:xfrm rot="5400000">
            <a:off x="309563" y="1289050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4" name="環状矢印 13">
            <a:extLst>
              <a:ext uri="{FF2B5EF4-FFF2-40B4-BE49-F238E27FC236}">
                <a16:creationId xmlns:a16="http://schemas.microsoft.com/office/drawing/2014/main" id="{9A82E015-31BC-446F-83D8-51D675A0645A}"/>
              </a:ext>
            </a:extLst>
          </p:cNvPr>
          <p:cNvSpPr/>
          <p:nvPr/>
        </p:nvSpPr>
        <p:spPr>
          <a:xfrm>
            <a:off x="315913" y="1293813"/>
            <a:ext cx="4308475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BFD78987-31D8-4977-B5CF-D84CD39B3B81}"/>
              </a:ext>
            </a:extLst>
          </p:cNvPr>
          <p:cNvSpPr/>
          <p:nvPr/>
        </p:nvSpPr>
        <p:spPr>
          <a:xfrm rot="17438499">
            <a:off x="5441950" y="15716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93A0272C-1719-43BD-8BFA-90C68F53705F}"/>
              </a:ext>
            </a:extLst>
          </p:cNvPr>
          <p:cNvSpPr/>
          <p:nvPr/>
        </p:nvSpPr>
        <p:spPr>
          <a:xfrm rot="16200000">
            <a:off x="5145088" y="12938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D907C698-71AE-4782-B6A6-CA2313E1B8DA}"/>
              </a:ext>
            </a:extLst>
          </p:cNvPr>
          <p:cNvSpPr/>
          <p:nvPr/>
        </p:nvSpPr>
        <p:spPr>
          <a:xfrm rot="10800000">
            <a:off x="5141913" y="12858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4777209F-A9A3-4CC1-A51F-3EAC4FB071CB}"/>
              </a:ext>
            </a:extLst>
          </p:cNvPr>
          <p:cNvSpPr/>
          <p:nvPr/>
        </p:nvSpPr>
        <p:spPr>
          <a:xfrm rot="5400000">
            <a:off x="5139532" y="12882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9D633386-CE6C-4952-B7CE-9740D87B798D}"/>
              </a:ext>
            </a:extLst>
          </p:cNvPr>
          <p:cNvSpPr/>
          <p:nvPr/>
        </p:nvSpPr>
        <p:spPr>
          <a:xfrm>
            <a:off x="5146675" y="12938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9CE3F410-25E5-47B2-B3A1-161B3678A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7A048F9C-972D-4170-A362-4EB05B843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5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20</cp:revision>
  <dcterms:created xsi:type="dcterms:W3CDTF">2009-02-13T08:21:57Z</dcterms:created>
  <dcterms:modified xsi:type="dcterms:W3CDTF">2021-08-01T09:41:31Z</dcterms:modified>
</cp:coreProperties>
</file>