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notesMasterIdLst>
    <p:notesMasterId r:id="rId3"/>
  </p:notesMasterIdLst>
  <p:handoutMasterIdLst>
    <p:handoutMasterId r:id="rId4"/>
  </p:handoutMasterIdLst>
  <p:sldIdLst>
    <p:sldId id="274" r:id="rId2"/>
  </p:sldIdLst>
  <p:sldSz cx="9906000" cy="6858000" type="A4"/>
  <p:notesSz cx="6858000" cy="9144000"/>
  <p:defaultTextStyle>
    <a:defPPr>
      <a:defRPr lang="ja-JP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12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66"/>
    <a:srgbClr val="FF9900"/>
    <a:srgbClr val="FFFF99"/>
    <a:srgbClr val="FFFF00"/>
    <a:srgbClr val="FFCC66"/>
    <a:srgbClr val="FFFFCC"/>
    <a:srgbClr val="FF5050"/>
    <a:srgbClr val="FF99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03" autoAdjust="0"/>
    <p:restoredTop sz="94660"/>
  </p:normalViewPr>
  <p:slideViewPr>
    <p:cSldViewPr>
      <p:cViewPr varScale="1">
        <p:scale>
          <a:sx n="81" d="100"/>
          <a:sy n="81" d="100"/>
        </p:scale>
        <p:origin x="1315" y="67"/>
      </p:cViewPr>
      <p:guideLst>
        <p:guide orient="horz" pos="2160"/>
        <p:guide pos="3121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6" d="100"/>
          <a:sy n="56" d="100"/>
        </p:scale>
        <p:origin x="-1848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>
            <a:extLst>
              <a:ext uri="{FF2B5EF4-FFF2-40B4-BE49-F238E27FC236}">
                <a16:creationId xmlns:a16="http://schemas.microsoft.com/office/drawing/2014/main" id="{6CA2A5F1-D8E1-40AD-B89E-36463A79F1A5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 2">
            <a:extLst>
              <a:ext uri="{FF2B5EF4-FFF2-40B4-BE49-F238E27FC236}">
                <a16:creationId xmlns:a16="http://schemas.microsoft.com/office/drawing/2014/main" id="{216F2354-EA75-4827-859C-5E406BC240CA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F8799CBC-B332-4E2B-8C6F-E28F48C56BE4}" type="datetimeFigureOut">
              <a:rPr lang="ja-JP" altLang="en-US"/>
              <a:pPr>
                <a:defRPr/>
              </a:pPr>
              <a:t>2021/8/1</a:t>
            </a:fld>
            <a:endParaRPr lang="ja-JP" altLang="en-US"/>
          </a:p>
        </p:txBody>
      </p:sp>
      <p:sp>
        <p:nvSpPr>
          <p:cNvPr id="4" name="フッター プレースホルダ 3">
            <a:extLst>
              <a:ext uri="{FF2B5EF4-FFF2-40B4-BE49-F238E27FC236}">
                <a16:creationId xmlns:a16="http://schemas.microsoft.com/office/drawing/2014/main" id="{DEEE7D29-5B1B-4B8E-86BA-A16AAEB9CB1C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5" name="スライド番号プレースホルダ 4">
            <a:extLst>
              <a:ext uri="{FF2B5EF4-FFF2-40B4-BE49-F238E27FC236}">
                <a16:creationId xmlns:a16="http://schemas.microsoft.com/office/drawing/2014/main" id="{4D75CE2D-87DA-4C80-9F29-11F4C75A9D6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65C07C73-8452-4154-8B3D-5742168A4284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>
            <a:extLst>
              <a:ext uri="{FF2B5EF4-FFF2-40B4-BE49-F238E27FC236}">
                <a16:creationId xmlns:a16="http://schemas.microsoft.com/office/drawing/2014/main" id="{F7D82F9C-6ED9-4DDF-BD27-423B3470870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 2">
            <a:extLst>
              <a:ext uri="{FF2B5EF4-FFF2-40B4-BE49-F238E27FC236}">
                <a16:creationId xmlns:a16="http://schemas.microsoft.com/office/drawing/2014/main" id="{63A8B73F-6C11-4F61-94B9-8A484912E3E2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EB120A29-0BB8-480B-B1CF-BC3509CE8C48}" type="datetimeFigureOut">
              <a:rPr lang="ja-JP" altLang="en-US"/>
              <a:pPr>
                <a:defRPr/>
              </a:pPr>
              <a:t>2021/8/1</a:t>
            </a:fld>
            <a:endParaRPr lang="ja-JP" altLang="en-US"/>
          </a:p>
        </p:txBody>
      </p:sp>
      <p:sp>
        <p:nvSpPr>
          <p:cNvPr id="4" name="スライド イメージ プレースホルダ 3">
            <a:extLst>
              <a:ext uri="{FF2B5EF4-FFF2-40B4-BE49-F238E27FC236}">
                <a16:creationId xmlns:a16="http://schemas.microsoft.com/office/drawing/2014/main" id="{C65506C0-96AD-4EBA-8E31-EFBC313D34B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952500" y="685800"/>
            <a:ext cx="4953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ja-JP" altLang="en-US" noProof="0"/>
          </a:p>
        </p:txBody>
      </p:sp>
      <p:sp>
        <p:nvSpPr>
          <p:cNvPr id="5" name="ノート プレースホルダ 4">
            <a:extLst>
              <a:ext uri="{FF2B5EF4-FFF2-40B4-BE49-F238E27FC236}">
                <a16:creationId xmlns:a16="http://schemas.microsoft.com/office/drawing/2014/main" id="{D2BD9301-4DB7-4ACC-92C2-039CCA9365F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noProof="0"/>
              <a:t>マスタ テキストの書式設定</a:t>
            </a:r>
          </a:p>
          <a:p>
            <a:pPr lvl="1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6" name="フッター プレースホルダ 5">
            <a:extLst>
              <a:ext uri="{FF2B5EF4-FFF2-40B4-BE49-F238E27FC236}">
                <a16:creationId xmlns:a16="http://schemas.microsoft.com/office/drawing/2014/main" id="{10237E81-F071-4F22-836A-1970184A56E2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6">
            <a:extLst>
              <a:ext uri="{FF2B5EF4-FFF2-40B4-BE49-F238E27FC236}">
                <a16:creationId xmlns:a16="http://schemas.microsoft.com/office/drawing/2014/main" id="{31267FCB-CC8C-44BA-8A5C-B55B62839DD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0955686E-8903-4C26-9B69-ED6ACDBBF2CE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スライド イメージ プレースホルダ 1">
            <a:extLst>
              <a:ext uri="{FF2B5EF4-FFF2-40B4-BE49-F238E27FC236}">
                <a16:creationId xmlns:a16="http://schemas.microsoft.com/office/drawing/2014/main" id="{D4007363-AA13-4244-969E-BCE8C8E6821E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4339" name="ノート プレースホルダ 2">
            <a:extLst>
              <a:ext uri="{FF2B5EF4-FFF2-40B4-BE49-F238E27FC236}">
                <a16:creationId xmlns:a16="http://schemas.microsoft.com/office/drawing/2014/main" id="{B4BFD6DB-F65A-4F53-BA56-EEDDEC7AF6FF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4" name="スライド番号プレースホルダ 3">
            <a:extLst>
              <a:ext uri="{FF2B5EF4-FFF2-40B4-BE49-F238E27FC236}">
                <a16:creationId xmlns:a16="http://schemas.microsoft.com/office/drawing/2014/main" id="{AE722105-B94E-4F83-90DF-8190947E510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72C2B74B-0D4D-4003-AEDF-3D22BC3E18FC}" type="slidenum">
              <a:rPr lang="ja-JP" altLang="en-US">
                <a:latin typeface="Calibri" panose="020F0502020204030204" pitchFamily="34" charset="0"/>
              </a:rPr>
              <a:pPr eaLnBrk="1" hangingPunct="1"/>
              <a:t>1</a:t>
            </a:fld>
            <a:endParaRPr lang="ja-JP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742950" y="2130428"/>
            <a:ext cx="8420100" cy="1470025"/>
          </a:xfr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/>
              <a:t>マスタ サブタイトルの書式設定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9F3F5719-C53D-47CA-8979-F68B146FF8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0CC08B-A400-4040-8B47-5E1095938D12}" type="datetimeFigureOut">
              <a:rPr lang="ja-JP" altLang="en-US"/>
              <a:pPr>
                <a:defRPr/>
              </a:pPr>
              <a:t>2021/8/1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516D53BF-1504-405D-A660-3D819F6258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A8D82EBF-4147-4F08-A7C0-22423C49B2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76AF644-D869-45C7-9003-597174639DA1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41688684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78BB4924-7EBE-463B-8DBD-D89E735AC5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E15FF3-8728-4FD1-94D4-72FEA0CEC509}" type="datetimeFigureOut">
              <a:rPr lang="ja-JP" altLang="en-US"/>
              <a:pPr>
                <a:defRPr/>
              </a:pPr>
              <a:t>2021/8/1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7CD1DB3C-03CE-4224-90C8-5D3286D21F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9A9ECEE8-DA3B-4C8F-9ECA-D2B9673064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F3ECCBE-7B09-48D4-94F6-F6351FA9D82E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8373203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7780337" y="274641"/>
            <a:ext cx="2414588" cy="5851525"/>
          </a:xfrm>
        </p:spPr>
        <p:txBody>
          <a:bodyPr vert="eaVert"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536576" y="274641"/>
            <a:ext cx="7078663" cy="5851525"/>
          </a:xfr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6D8EFDC1-EDA2-4997-A1A4-41CAA4689A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3BCB71-908D-471A-BC4E-589ED1BF90D4}" type="datetimeFigureOut">
              <a:rPr lang="ja-JP" altLang="en-US"/>
              <a:pPr>
                <a:defRPr/>
              </a:pPr>
              <a:t>2021/8/1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3CB42EA3-2607-407C-87B0-B53B287E20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A9D74FFE-B955-4C08-8899-D93FB24D25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FDB39D8-7865-4CD0-B87E-2C1D4A6AC391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0393603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476180FC-5FE2-4435-A1D2-2158D41407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A3F4C0-288E-4020-8874-6CA1B02C15D6}" type="datetimeFigureOut">
              <a:rPr lang="ja-JP" altLang="en-US"/>
              <a:pPr>
                <a:defRPr/>
              </a:pPr>
              <a:t>2021/8/1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C241F833-9F3C-4509-B8DB-32CD2D8152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F81629C4-00FB-491B-8CD0-C10A2CEDCF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78ACC49-9CAE-4B70-A593-A93EC5C03F3D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5601229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82506" y="4406903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82506" y="2906713"/>
            <a:ext cx="84201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D2DF6933-0B5B-41EB-8C04-990A1BAA26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9782AD-FD29-4DFE-9EB5-C594711A1BD9}" type="datetimeFigureOut">
              <a:rPr lang="ja-JP" altLang="en-US"/>
              <a:pPr>
                <a:defRPr/>
              </a:pPr>
              <a:t>2021/8/1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3613D8FE-A130-4834-A5C8-618330BAF8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F9177402-C3A0-45AC-9C37-82873E8281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7EE12B8-2085-4676-9FA5-A39F4FB27BEF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3745685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536575" y="1600203"/>
            <a:ext cx="474662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5448300" y="1600203"/>
            <a:ext cx="474662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日付プレースホルダ 4">
            <a:extLst>
              <a:ext uri="{FF2B5EF4-FFF2-40B4-BE49-F238E27FC236}">
                <a16:creationId xmlns:a16="http://schemas.microsoft.com/office/drawing/2014/main" id="{B69E5453-739F-4EC2-A1F6-E3024C86E0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753596-334E-43F3-9D3E-B984776C8BD6}" type="datetimeFigureOut">
              <a:rPr lang="ja-JP" altLang="en-US"/>
              <a:pPr>
                <a:defRPr/>
              </a:pPr>
              <a:t>2021/8/1</a:t>
            </a:fld>
            <a:endParaRPr lang="ja-JP" altLang="en-US"/>
          </a:p>
        </p:txBody>
      </p:sp>
      <p:sp>
        <p:nvSpPr>
          <p:cNvPr id="6" name="フッター プレースホルダ 5">
            <a:extLst>
              <a:ext uri="{FF2B5EF4-FFF2-40B4-BE49-F238E27FC236}">
                <a16:creationId xmlns:a16="http://schemas.microsoft.com/office/drawing/2014/main" id="{E3F1B864-5842-43A6-B421-15AC501C83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7" name="スライド番号プレースホルダ 6">
            <a:extLst>
              <a:ext uri="{FF2B5EF4-FFF2-40B4-BE49-F238E27FC236}">
                <a16:creationId xmlns:a16="http://schemas.microsoft.com/office/drawing/2014/main" id="{EC1DC69E-1B43-482A-AF96-751CA52FE5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5413AB9-5832-4792-B8DE-8C0F6AFFF2AF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3223261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87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5032112" y="1535113"/>
            <a:ext cx="437859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5032112" y="2174875"/>
            <a:ext cx="437859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日付プレースホルダ 6">
            <a:extLst>
              <a:ext uri="{FF2B5EF4-FFF2-40B4-BE49-F238E27FC236}">
                <a16:creationId xmlns:a16="http://schemas.microsoft.com/office/drawing/2014/main" id="{B609B700-D63C-4502-8702-DBAC7834B4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C5E989-CB78-443D-8B04-FB2857C7B766}" type="datetimeFigureOut">
              <a:rPr lang="ja-JP" altLang="en-US"/>
              <a:pPr>
                <a:defRPr/>
              </a:pPr>
              <a:t>2021/8/1</a:t>
            </a:fld>
            <a:endParaRPr lang="ja-JP" altLang="en-US"/>
          </a:p>
        </p:txBody>
      </p:sp>
      <p:sp>
        <p:nvSpPr>
          <p:cNvPr id="8" name="フッター プレースホルダ 7">
            <a:extLst>
              <a:ext uri="{FF2B5EF4-FFF2-40B4-BE49-F238E27FC236}">
                <a16:creationId xmlns:a16="http://schemas.microsoft.com/office/drawing/2014/main" id="{FBF9E876-4458-40E1-8A7A-5C344351EA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9" name="スライド番号プレースホルダ 8">
            <a:extLst>
              <a:ext uri="{FF2B5EF4-FFF2-40B4-BE49-F238E27FC236}">
                <a16:creationId xmlns:a16="http://schemas.microsoft.com/office/drawing/2014/main" id="{4E5B2421-56C7-4A36-9FEC-D639D8FA1E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40D9D04-AA0A-42C1-8567-DC0EC647735F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5775125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日付プレースホルダ 2">
            <a:extLst>
              <a:ext uri="{FF2B5EF4-FFF2-40B4-BE49-F238E27FC236}">
                <a16:creationId xmlns:a16="http://schemas.microsoft.com/office/drawing/2014/main" id="{2DF4ED37-7273-43A9-95C9-8F3CBACB00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630DAE-AA95-4F8B-9FCC-9CFFE015E77F}" type="datetimeFigureOut">
              <a:rPr lang="ja-JP" altLang="en-US"/>
              <a:pPr>
                <a:defRPr/>
              </a:pPr>
              <a:t>2021/8/1</a:t>
            </a:fld>
            <a:endParaRPr lang="ja-JP" altLang="en-US"/>
          </a:p>
        </p:txBody>
      </p:sp>
      <p:sp>
        <p:nvSpPr>
          <p:cNvPr id="4" name="フッター プレースホルダ 3">
            <a:extLst>
              <a:ext uri="{FF2B5EF4-FFF2-40B4-BE49-F238E27FC236}">
                <a16:creationId xmlns:a16="http://schemas.microsoft.com/office/drawing/2014/main" id="{0F8EDF13-22C2-4324-B3A0-C1AFD85708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5" name="スライド番号プレースホルダ 4">
            <a:extLst>
              <a:ext uri="{FF2B5EF4-FFF2-40B4-BE49-F238E27FC236}">
                <a16:creationId xmlns:a16="http://schemas.microsoft.com/office/drawing/2014/main" id="{B28D3036-E95B-4B64-B7EF-8B7DE0804E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56BC7BC-5F05-483F-8713-5038ED0C45BA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0202271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1">
            <a:extLst>
              <a:ext uri="{FF2B5EF4-FFF2-40B4-BE49-F238E27FC236}">
                <a16:creationId xmlns:a16="http://schemas.microsoft.com/office/drawing/2014/main" id="{23F072D7-D540-44B4-8C88-7F028B8725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729651-CC17-4F60-9E65-F52E1A638502}" type="datetimeFigureOut">
              <a:rPr lang="ja-JP" altLang="en-US"/>
              <a:pPr>
                <a:defRPr/>
              </a:pPr>
              <a:t>2021/8/1</a:t>
            </a:fld>
            <a:endParaRPr lang="ja-JP" altLang="en-US"/>
          </a:p>
        </p:txBody>
      </p:sp>
      <p:sp>
        <p:nvSpPr>
          <p:cNvPr id="3" name="フッター プレースホルダ 2">
            <a:extLst>
              <a:ext uri="{FF2B5EF4-FFF2-40B4-BE49-F238E27FC236}">
                <a16:creationId xmlns:a16="http://schemas.microsoft.com/office/drawing/2014/main" id="{87238774-1EB0-4F0E-AD35-FCB3CF4A79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4" name="スライド番号プレースホルダ 3">
            <a:extLst>
              <a:ext uri="{FF2B5EF4-FFF2-40B4-BE49-F238E27FC236}">
                <a16:creationId xmlns:a16="http://schemas.microsoft.com/office/drawing/2014/main" id="{E4A8B97C-8CC9-4FC9-A191-FC2359F4DF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BE2F565-32CE-4BF6-BC7B-E6CF5A0E712C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6685440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006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872972" y="273053"/>
            <a:ext cx="553772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95300" y="1435103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4">
            <a:extLst>
              <a:ext uri="{FF2B5EF4-FFF2-40B4-BE49-F238E27FC236}">
                <a16:creationId xmlns:a16="http://schemas.microsoft.com/office/drawing/2014/main" id="{BC71D743-93EC-4A21-B723-48B7FDC2CF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8E3992-135A-41EC-ACC7-0ED0783B511F}" type="datetimeFigureOut">
              <a:rPr lang="ja-JP" altLang="en-US"/>
              <a:pPr>
                <a:defRPr/>
              </a:pPr>
              <a:t>2021/8/1</a:t>
            </a:fld>
            <a:endParaRPr lang="ja-JP" altLang="en-US"/>
          </a:p>
        </p:txBody>
      </p:sp>
      <p:sp>
        <p:nvSpPr>
          <p:cNvPr id="6" name="フッター プレースホルダ 5">
            <a:extLst>
              <a:ext uri="{FF2B5EF4-FFF2-40B4-BE49-F238E27FC236}">
                <a16:creationId xmlns:a16="http://schemas.microsoft.com/office/drawing/2014/main" id="{2AF91768-74DC-45EF-B290-A71BFB40D7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7" name="スライド番号プレースホルダ 6">
            <a:extLst>
              <a:ext uri="{FF2B5EF4-FFF2-40B4-BE49-F238E27FC236}">
                <a16:creationId xmlns:a16="http://schemas.microsoft.com/office/drawing/2014/main" id="{E16C62DE-80C2-4C4D-9D6F-CC1DD73FEB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A429A07-65FB-434D-8E88-64416369853C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41425191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4">
            <a:extLst>
              <a:ext uri="{FF2B5EF4-FFF2-40B4-BE49-F238E27FC236}">
                <a16:creationId xmlns:a16="http://schemas.microsoft.com/office/drawing/2014/main" id="{CE6C8A66-8C76-44DF-8FF5-8B6BAEEF9E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4C2CCD-3425-42D0-87C3-49C15CE91815}" type="datetimeFigureOut">
              <a:rPr lang="ja-JP" altLang="en-US"/>
              <a:pPr>
                <a:defRPr/>
              </a:pPr>
              <a:t>2021/8/1</a:t>
            </a:fld>
            <a:endParaRPr lang="ja-JP" altLang="en-US"/>
          </a:p>
        </p:txBody>
      </p:sp>
      <p:sp>
        <p:nvSpPr>
          <p:cNvPr id="6" name="フッター プレースホルダ 5">
            <a:extLst>
              <a:ext uri="{FF2B5EF4-FFF2-40B4-BE49-F238E27FC236}">
                <a16:creationId xmlns:a16="http://schemas.microsoft.com/office/drawing/2014/main" id="{9FAB2237-AD59-4DCC-9964-A5E103EDC0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7" name="スライド番号プレースホルダ 6">
            <a:extLst>
              <a:ext uri="{FF2B5EF4-FFF2-40B4-BE49-F238E27FC236}">
                <a16:creationId xmlns:a16="http://schemas.microsoft.com/office/drawing/2014/main" id="{D22011F1-0196-4C37-8E26-6730E2D6A0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1AF266E-38BE-458B-8FA7-681AA9E4986C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5715335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タイトル プレースホルダ 1">
            <a:extLst>
              <a:ext uri="{FF2B5EF4-FFF2-40B4-BE49-F238E27FC236}">
                <a16:creationId xmlns:a16="http://schemas.microsoft.com/office/drawing/2014/main" id="{794F08F5-F0D8-43CC-BA0A-902F1882442C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95300" y="274638"/>
            <a:ext cx="8915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タイトルの書式設定</a:t>
            </a:r>
          </a:p>
        </p:txBody>
      </p:sp>
      <p:sp>
        <p:nvSpPr>
          <p:cNvPr id="1027" name="テキスト プレースホルダ 2">
            <a:extLst>
              <a:ext uri="{FF2B5EF4-FFF2-40B4-BE49-F238E27FC236}">
                <a16:creationId xmlns:a16="http://schemas.microsoft.com/office/drawing/2014/main" id="{80FAB4CB-1FDE-4CD7-9FD1-63E600EC7A5B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95300" y="1600200"/>
            <a:ext cx="89154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FC19792A-DDC6-477F-B507-18F0ED5009C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95300" y="6356350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</a:defRPr>
            </a:lvl1pPr>
          </a:lstStyle>
          <a:p>
            <a:pPr>
              <a:defRPr/>
            </a:pPr>
            <a:fld id="{C003B93E-5CD2-497E-BC90-48C0E45378AD}" type="datetimeFigureOut">
              <a:rPr lang="ja-JP" altLang="en-US"/>
              <a:pPr>
                <a:defRPr/>
              </a:pPr>
              <a:t>2021/8/1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6E39B93D-8F17-4ED1-B939-AE25D6D2483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84550" y="6356350"/>
            <a:ext cx="31369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75DB3905-CD2A-4B28-96B4-D4B4A18DA25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099300" y="6356350"/>
            <a:ext cx="23114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fld id="{0900899B-3CB2-4321-A1D3-1C1757AC0B30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21" r:id="rId1"/>
    <p:sldLayoutId id="2147483820" r:id="rId2"/>
    <p:sldLayoutId id="2147483822" r:id="rId3"/>
    <p:sldLayoutId id="2147483823" r:id="rId4"/>
    <p:sldLayoutId id="2147483824" r:id="rId5"/>
    <p:sldLayoutId id="2147483825" r:id="rId6"/>
    <p:sldLayoutId id="2147483826" r:id="rId7"/>
    <p:sldLayoutId id="2147483827" r:id="rId8"/>
    <p:sldLayoutId id="2147483828" r:id="rId9"/>
    <p:sldLayoutId id="2147483829" r:id="rId10"/>
    <p:sldLayoutId id="2147483830" r:id="rId11"/>
  </p:sldLayoutIdLst>
  <p:hf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タイトル 1">
            <a:extLst>
              <a:ext uri="{FF2B5EF4-FFF2-40B4-BE49-F238E27FC236}">
                <a16:creationId xmlns:a16="http://schemas.microsoft.com/office/drawing/2014/main" id="{AAFA5663-FF8F-4604-AFE7-66BFEC6BA4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9563" y="15875"/>
            <a:ext cx="8915400" cy="654050"/>
          </a:xfrm>
        </p:spPr>
        <p:txBody>
          <a:bodyPr/>
          <a:lstStyle/>
          <a:p>
            <a:pPr algn="l" eaLnBrk="1" hangingPunct="1"/>
            <a:r>
              <a:rPr lang="ja-JP" altLang="en-US" sz="2800"/>
              <a:t>オートシェイプ　循環サイクル</a:t>
            </a:r>
          </a:p>
        </p:txBody>
      </p:sp>
      <p:sp>
        <p:nvSpPr>
          <p:cNvPr id="5" name="スライド番号プレースホルダ 4">
            <a:extLst>
              <a:ext uri="{FF2B5EF4-FFF2-40B4-BE49-F238E27FC236}">
                <a16:creationId xmlns:a16="http://schemas.microsoft.com/office/drawing/2014/main" id="{8EB82B18-4E8E-4B9D-A9B0-55CD5A2051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D3210F80-B3DA-4717-BA69-211485432ACB}" type="slidenum">
              <a:rPr lang="ja-JP" altLang="en-US">
                <a:solidFill>
                  <a:srgbClr val="898989"/>
                </a:solidFill>
              </a:rPr>
              <a:pPr eaLnBrk="1" hangingPunct="1"/>
              <a:t>1</a:t>
            </a:fld>
            <a:endParaRPr lang="ja-JP" altLang="en-US">
              <a:solidFill>
                <a:srgbClr val="898989"/>
              </a:solidFill>
            </a:endParaRPr>
          </a:p>
        </p:txBody>
      </p:sp>
      <p:sp>
        <p:nvSpPr>
          <p:cNvPr id="19" name="アーチ 18">
            <a:extLst>
              <a:ext uri="{FF2B5EF4-FFF2-40B4-BE49-F238E27FC236}">
                <a16:creationId xmlns:a16="http://schemas.microsoft.com/office/drawing/2014/main" id="{4B3E86E0-446B-48A9-9B0C-BF45348B2215}"/>
              </a:ext>
            </a:extLst>
          </p:cNvPr>
          <p:cNvSpPr/>
          <p:nvPr/>
        </p:nvSpPr>
        <p:spPr>
          <a:xfrm rot="17438499">
            <a:off x="611982" y="1570831"/>
            <a:ext cx="3760788" cy="3762375"/>
          </a:xfrm>
          <a:prstGeom prst="blockArc">
            <a:avLst>
              <a:gd name="adj1" fmla="val 18156074"/>
              <a:gd name="adj2" fmla="val 198294"/>
              <a:gd name="adj3" fmla="val 14171"/>
            </a:avLst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>
              <a:solidFill>
                <a:schemeClr val="tx1"/>
              </a:solidFill>
            </a:endParaRPr>
          </a:p>
        </p:txBody>
      </p:sp>
      <p:sp>
        <p:nvSpPr>
          <p:cNvPr id="17" name="環状矢印 16">
            <a:extLst>
              <a:ext uri="{FF2B5EF4-FFF2-40B4-BE49-F238E27FC236}">
                <a16:creationId xmlns:a16="http://schemas.microsoft.com/office/drawing/2014/main" id="{D7EEA6DD-977B-4620-A17F-E1817589B181}"/>
              </a:ext>
            </a:extLst>
          </p:cNvPr>
          <p:cNvSpPr/>
          <p:nvPr/>
        </p:nvSpPr>
        <p:spPr>
          <a:xfrm rot="16200000">
            <a:off x="314325" y="1293813"/>
            <a:ext cx="4306887" cy="4306888"/>
          </a:xfrm>
          <a:prstGeom prst="circularArrow">
            <a:avLst>
              <a:gd name="adj1" fmla="val 12500"/>
              <a:gd name="adj2" fmla="val 1142319"/>
              <a:gd name="adj3" fmla="val 20457681"/>
              <a:gd name="adj4" fmla="val 14625814"/>
              <a:gd name="adj5" fmla="val 12500"/>
            </a:avLst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>
              <a:solidFill>
                <a:schemeClr val="tx1"/>
              </a:solidFill>
            </a:endParaRPr>
          </a:p>
        </p:txBody>
      </p:sp>
      <p:sp>
        <p:nvSpPr>
          <p:cNvPr id="22" name="環状矢印 21">
            <a:extLst>
              <a:ext uri="{FF2B5EF4-FFF2-40B4-BE49-F238E27FC236}">
                <a16:creationId xmlns:a16="http://schemas.microsoft.com/office/drawing/2014/main" id="{2BAD2337-F435-4259-8BE0-8EDD204B509B}"/>
              </a:ext>
            </a:extLst>
          </p:cNvPr>
          <p:cNvSpPr/>
          <p:nvPr/>
        </p:nvSpPr>
        <p:spPr>
          <a:xfrm rot="10800000">
            <a:off x="312738" y="1285875"/>
            <a:ext cx="4306887" cy="4306888"/>
          </a:xfrm>
          <a:prstGeom prst="circularArrow">
            <a:avLst>
              <a:gd name="adj1" fmla="val 12500"/>
              <a:gd name="adj2" fmla="val 1142319"/>
              <a:gd name="adj3" fmla="val 20457681"/>
              <a:gd name="adj4" fmla="val 13639751"/>
              <a:gd name="adj5" fmla="val 12500"/>
            </a:avLst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>
              <a:solidFill>
                <a:schemeClr val="tx1"/>
              </a:solidFill>
            </a:endParaRPr>
          </a:p>
        </p:txBody>
      </p:sp>
      <p:sp>
        <p:nvSpPr>
          <p:cNvPr id="15" name="環状矢印 14">
            <a:extLst>
              <a:ext uri="{FF2B5EF4-FFF2-40B4-BE49-F238E27FC236}">
                <a16:creationId xmlns:a16="http://schemas.microsoft.com/office/drawing/2014/main" id="{46257BD6-0F50-427A-89E1-996E1F4BBFFD}"/>
              </a:ext>
            </a:extLst>
          </p:cNvPr>
          <p:cNvSpPr/>
          <p:nvPr/>
        </p:nvSpPr>
        <p:spPr>
          <a:xfrm rot="5400000">
            <a:off x="309563" y="1289050"/>
            <a:ext cx="4306888" cy="4306887"/>
          </a:xfrm>
          <a:prstGeom prst="circularArrow">
            <a:avLst>
              <a:gd name="adj1" fmla="val 12500"/>
              <a:gd name="adj2" fmla="val 1142319"/>
              <a:gd name="adj3" fmla="val 20457681"/>
              <a:gd name="adj4" fmla="val 15040679"/>
              <a:gd name="adj5" fmla="val 12500"/>
            </a:avLst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>
              <a:solidFill>
                <a:schemeClr val="tx1"/>
              </a:solidFill>
            </a:endParaRPr>
          </a:p>
        </p:txBody>
      </p:sp>
      <p:sp>
        <p:nvSpPr>
          <p:cNvPr id="14" name="環状矢印 13">
            <a:extLst>
              <a:ext uri="{FF2B5EF4-FFF2-40B4-BE49-F238E27FC236}">
                <a16:creationId xmlns:a16="http://schemas.microsoft.com/office/drawing/2014/main" id="{9A82E015-31BC-446F-83D8-51D675A0645A}"/>
              </a:ext>
            </a:extLst>
          </p:cNvPr>
          <p:cNvSpPr/>
          <p:nvPr/>
        </p:nvSpPr>
        <p:spPr>
          <a:xfrm>
            <a:off x="315913" y="1293813"/>
            <a:ext cx="4308475" cy="4306887"/>
          </a:xfrm>
          <a:prstGeom prst="circularArrow">
            <a:avLst>
              <a:gd name="adj1" fmla="val 12500"/>
              <a:gd name="adj2" fmla="val 1142319"/>
              <a:gd name="adj3" fmla="val 20457681"/>
              <a:gd name="adj4" fmla="val 16369726"/>
              <a:gd name="adj5" fmla="val 12500"/>
            </a:avLst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>
              <a:solidFill>
                <a:schemeClr val="tx1"/>
              </a:solidFill>
            </a:endParaRPr>
          </a:p>
        </p:txBody>
      </p:sp>
      <p:sp>
        <p:nvSpPr>
          <p:cNvPr id="48" name="アーチ 47">
            <a:extLst>
              <a:ext uri="{FF2B5EF4-FFF2-40B4-BE49-F238E27FC236}">
                <a16:creationId xmlns:a16="http://schemas.microsoft.com/office/drawing/2014/main" id="{BFD78987-31D8-4977-B5CF-D84CD39B3B81}"/>
              </a:ext>
            </a:extLst>
          </p:cNvPr>
          <p:cNvSpPr/>
          <p:nvPr/>
        </p:nvSpPr>
        <p:spPr>
          <a:xfrm rot="17438499">
            <a:off x="5441950" y="1571625"/>
            <a:ext cx="3760788" cy="3760788"/>
          </a:xfrm>
          <a:prstGeom prst="blockArc">
            <a:avLst>
              <a:gd name="adj1" fmla="val 18156074"/>
              <a:gd name="adj2" fmla="val 198294"/>
              <a:gd name="adj3" fmla="val 14171"/>
            </a:avLst>
          </a:prstGeom>
          <a:solidFill>
            <a:srgbClr val="FFC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>
              <a:solidFill>
                <a:schemeClr val="tx1"/>
              </a:solidFill>
            </a:endParaRPr>
          </a:p>
        </p:txBody>
      </p:sp>
      <p:sp>
        <p:nvSpPr>
          <p:cNvPr id="49" name="環状矢印 48">
            <a:extLst>
              <a:ext uri="{FF2B5EF4-FFF2-40B4-BE49-F238E27FC236}">
                <a16:creationId xmlns:a16="http://schemas.microsoft.com/office/drawing/2014/main" id="{93A0272C-1719-43BD-8BFA-90C68F53705F}"/>
              </a:ext>
            </a:extLst>
          </p:cNvPr>
          <p:cNvSpPr/>
          <p:nvPr/>
        </p:nvSpPr>
        <p:spPr>
          <a:xfrm rot="16200000">
            <a:off x="5145088" y="1293813"/>
            <a:ext cx="4306887" cy="4306887"/>
          </a:xfrm>
          <a:prstGeom prst="circularArrow">
            <a:avLst>
              <a:gd name="adj1" fmla="val 12500"/>
              <a:gd name="adj2" fmla="val 1142319"/>
              <a:gd name="adj3" fmla="val 20457681"/>
              <a:gd name="adj4" fmla="val 14625814"/>
              <a:gd name="adj5" fmla="val 12500"/>
            </a:avLst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>
              <a:solidFill>
                <a:schemeClr val="tx1"/>
              </a:solidFill>
            </a:endParaRPr>
          </a:p>
        </p:txBody>
      </p:sp>
      <p:sp>
        <p:nvSpPr>
          <p:cNvPr id="50" name="環状矢印 49">
            <a:extLst>
              <a:ext uri="{FF2B5EF4-FFF2-40B4-BE49-F238E27FC236}">
                <a16:creationId xmlns:a16="http://schemas.microsoft.com/office/drawing/2014/main" id="{D907C698-71AE-4782-B6A6-CA2313E1B8DA}"/>
              </a:ext>
            </a:extLst>
          </p:cNvPr>
          <p:cNvSpPr/>
          <p:nvPr/>
        </p:nvSpPr>
        <p:spPr>
          <a:xfrm rot="10800000">
            <a:off x="5141913" y="1285875"/>
            <a:ext cx="4308475" cy="4306888"/>
          </a:xfrm>
          <a:prstGeom prst="circularArrow">
            <a:avLst>
              <a:gd name="adj1" fmla="val 12500"/>
              <a:gd name="adj2" fmla="val 1142319"/>
              <a:gd name="adj3" fmla="val 20457681"/>
              <a:gd name="adj4" fmla="val 13639751"/>
              <a:gd name="adj5" fmla="val 12500"/>
            </a:avLst>
          </a:prstGeom>
          <a:solidFill>
            <a:srgbClr val="FF5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>
              <a:solidFill>
                <a:schemeClr val="tx1"/>
              </a:solidFill>
            </a:endParaRPr>
          </a:p>
        </p:txBody>
      </p:sp>
      <p:sp>
        <p:nvSpPr>
          <p:cNvPr id="51" name="環状矢印 50">
            <a:extLst>
              <a:ext uri="{FF2B5EF4-FFF2-40B4-BE49-F238E27FC236}">
                <a16:creationId xmlns:a16="http://schemas.microsoft.com/office/drawing/2014/main" id="{4777209F-A9A3-4CC1-A51F-3EAC4FB071CB}"/>
              </a:ext>
            </a:extLst>
          </p:cNvPr>
          <p:cNvSpPr/>
          <p:nvPr/>
        </p:nvSpPr>
        <p:spPr>
          <a:xfrm rot="5400000">
            <a:off x="5139532" y="1288256"/>
            <a:ext cx="4306888" cy="4308475"/>
          </a:xfrm>
          <a:prstGeom prst="circularArrow">
            <a:avLst>
              <a:gd name="adj1" fmla="val 12500"/>
              <a:gd name="adj2" fmla="val 1142319"/>
              <a:gd name="adj3" fmla="val 20457681"/>
              <a:gd name="adj4" fmla="val 15040679"/>
              <a:gd name="adj5" fmla="val 12500"/>
            </a:avLst>
          </a:prstGeom>
          <a:solidFill>
            <a:srgbClr val="FF99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>
              <a:solidFill>
                <a:schemeClr val="tx1"/>
              </a:solidFill>
            </a:endParaRPr>
          </a:p>
        </p:txBody>
      </p:sp>
      <p:sp>
        <p:nvSpPr>
          <p:cNvPr id="52" name="環状矢印 51">
            <a:extLst>
              <a:ext uri="{FF2B5EF4-FFF2-40B4-BE49-F238E27FC236}">
                <a16:creationId xmlns:a16="http://schemas.microsoft.com/office/drawing/2014/main" id="{9D633386-CE6C-4952-B7CE-9740D87B798D}"/>
              </a:ext>
            </a:extLst>
          </p:cNvPr>
          <p:cNvSpPr/>
          <p:nvPr/>
        </p:nvSpPr>
        <p:spPr>
          <a:xfrm>
            <a:off x="5146675" y="1293813"/>
            <a:ext cx="4306888" cy="4306887"/>
          </a:xfrm>
          <a:prstGeom prst="circularArrow">
            <a:avLst>
              <a:gd name="adj1" fmla="val 12500"/>
              <a:gd name="adj2" fmla="val 1142319"/>
              <a:gd name="adj3" fmla="val 20457681"/>
              <a:gd name="adj4" fmla="val 16369726"/>
              <a:gd name="adj5" fmla="val 12500"/>
            </a:avLst>
          </a:prstGeom>
          <a:solidFill>
            <a:srgbClr val="FFC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>
              <a:solidFill>
                <a:schemeClr val="tx1"/>
              </a:solidFill>
            </a:endParaRPr>
          </a:p>
        </p:txBody>
      </p:sp>
      <p:sp>
        <p:nvSpPr>
          <p:cNvPr id="16" name="AC Banner">
            <a:extLst>
              <a:ext uri="{FF2B5EF4-FFF2-40B4-BE49-F238E27FC236}">
                <a16:creationId xmlns:a16="http://schemas.microsoft.com/office/drawing/2014/main" id="{9CE3F410-25E5-47B2-B3A1-161B3678AB72}"/>
              </a:ext>
            </a:extLst>
          </p:cNvPr>
          <p:cNvSpPr>
            <a:spLocks noChangeArrowheads="1"/>
          </p:cNvSpPr>
          <p:nvPr/>
        </p:nvSpPr>
        <p:spPr bwMode="auto">
          <a:xfrm>
            <a:off x="-1588" y="6500813"/>
            <a:ext cx="9906001" cy="357187"/>
          </a:xfrm>
          <a:prstGeom prst="rect">
            <a:avLst/>
          </a:pr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path path="circle">
              <a:fillToRect l="50000" t="50000" r="50000" b="50000"/>
            </a:path>
            <a:tileRect/>
          </a:gradFill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auto">
              <a:spcAft>
                <a:spcPts val="0"/>
              </a:spcAft>
              <a:defRPr/>
            </a:pPr>
            <a:endParaRPr lang="en-US" sz="1200">
              <a:latin typeface="Times New Roman" pitchFamily="18" charset="0"/>
              <a:ea typeface="+mn-ea"/>
            </a:endParaRPr>
          </a:p>
        </p:txBody>
      </p:sp>
      <p:sp>
        <p:nvSpPr>
          <p:cNvPr id="18" name="AC Banner">
            <a:extLst>
              <a:ext uri="{FF2B5EF4-FFF2-40B4-BE49-F238E27FC236}">
                <a16:creationId xmlns:a16="http://schemas.microsoft.com/office/drawing/2014/main" id="{7A048F9C-972D-4170-A362-4EB05B84360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690563"/>
            <a:ext cx="9906000" cy="46037"/>
          </a:xfrm>
          <a:prstGeom prst="rect">
            <a:avLst/>
          </a:pr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path path="circle">
              <a:fillToRect l="50000" t="50000" r="50000" b="50000"/>
            </a:path>
            <a:tileRect/>
          </a:gradFill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auto">
              <a:spcAft>
                <a:spcPts val="0"/>
              </a:spcAft>
              <a:defRPr/>
            </a:pPr>
            <a:endParaRPr lang="en-US" sz="1200">
              <a:latin typeface="Times New Roman" pitchFamily="18" charset="0"/>
              <a:ea typeface="+mn-ea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274</TotalTime>
  <Words>5</Words>
  <Application>Microsoft Office PowerPoint</Application>
  <PresentationFormat>A4 210 x 297 mm</PresentationFormat>
  <Paragraphs>3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Arial</vt:lpstr>
      <vt:lpstr>ＭＳ Ｐゴシック</vt:lpstr>
      <vt:lpstr>Calibri</vt:lpstr>
      <vt:lpstr>Times New Roman</vt:lpstr>
      <vt:lpstr>Office テーマ</vt:lpstr>
      <vt:lpstr>オートシェイプ　循環サイクル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オートシェイプ　循環サイクル</dc:title>
  <dc:description>４つの矢印から成る循環のサイクルをイメージさせる輪です。落ち着いた色の輪、明るい色の輪の2種類が入っています。企画書、提案書などにご利用ください。</dc:description>
  <cp:revision>20</cp:revision>
  <dcterms:created xsi:type="dcterms:W3CDTF">2009-02-13T08:21:57Z</dcterms:created>
  <dcterms:modified xsi:type="dcterms:W3CDTF">2021-08-01T09:41:31Z</dcterms:modified>
</cp:coreProperties>
</file>