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A048E96-4764-4DE8-B583-34DC3E3541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D3B35FD-FBB8-4804-9B23-99CB5F0006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DA12FB7-D494-4048-837F-0771C8391DC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75AE8BC-0E32-4E8D-9E43-96AECD12FE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63186B8-C1C7-48E4-9C34-4F8E682119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19E4871-0C09-4E3F-B6BC-F57E9D613F4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7282D9B-640A-44EF-983C-4707DC4A18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4BEF7E8-49C2-4289-A87A-6C4CA2487C8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8ECEE30-3A97-41C3-BBA6-5881130120D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A837C30-2B9D-42AA-8158-99E3FBFF1C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99F9039-9059-492B-BAD2-A128C7DEC7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F009600-0A72-4D00-8E6C-7BE247B381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28600B0-4512-416F-B76D-86895CCEE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25B4DE7-BAB1-43E2-A84F-A1F2583F78F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96A4316D-66B2-4933-95F4-9D65C946AA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28BD74A9-4590-45DC-832A-7B8C4D393E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ED3C6D8-E94A-4B52-8956-DCFD63965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88CC7B4-8E43-4DFA-98FC-F66E6BCC33C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5DE26F5-1FBE-4036-AB73-FA9C350D1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E1181-FDDD-425A-B7EF-211E34097DE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E7F8FE9-D0FA-4820-AD49-3E43C9705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CE2DA0-CCB9-4B13-A8C5-F6AE13E4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F3EF0-6F07-4B9F-855A-A91236192B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195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542206-D932-4363-84CE-62AD208E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1DD6A-BEDE-41A7-A8FA-C492DEF16F2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708203A-D5A3-46AB-AEC3-D29033667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BD8E82D-6CC6-4FAA-8C76-33D7FDA32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14AD2-22C6-4FE6-9CAF-869B58524A0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376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98D9B93-80B0-4818-876D-5ADE356A3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178A0-0AB0-498F-AEF0-79F854EB8ED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A198FB1-F6AC-4699-9651-F37E2CC16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40DBC8-8D66-497C-B8DB-9CF90EE35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2394F-895B-48C1-8EBE-CDD773EA4B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71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5C115E-6B4E-46FD-AB8A-DE6B7599C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6AFE5-98BD-480E-B18A-8EE9A6CB14C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6FA030-3B61-4F1B-BF1E-D09147574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41B85A-E929-49AF-8B22-11976A4F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91952-536E-49B2-8E42-5851328D60A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446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B2FC35-0340-46FF-8CE1-4DCC49C42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BEA95-AADE-4E15-A5FA-F1F8469A3F4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EE48113-BD35-4BA0-A99D-0FB38949A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591F1F3-90BB-4ABE-82DA-BBFF2E3E6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AA4AB-9424-4449-8E32-74A2D39AF4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457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3D89973-2A28-4F82-BA0A-E8926BEE8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FCF2E-25F6-452E-82F9-21CE4453FD5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CAE539C-89CC-4736-9E5E-90C6A69DD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4B6A50D-20DF-4643-B8A8-31742C00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99250-50E6-4BE3-B42A-88A7FFA5E1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949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0D1A2E03-AE2F-4320-9815-2D056AD92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52522-EFC7-428E-ABC6-42FB915F66F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A43AA3FC-31B3-494F-96F4-A2BE5B06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2D0F5156-2BA6-4981-8114-FD3BF7ADE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DAE5B-713B-4416-A8CC-C5FF762FE4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675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5B75A66-4822-4071-AFE1-0077FDD8F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1314-FBE7-4431-8B28-74018494DB1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76CB257-D724-4D16-8FDD-9EF4CD882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25E2312-7D5C-4EF2-9F73-09100093C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E1600-716A-4B95-A96F-38F082B0BA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2020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FC5D50F6-2675-4B77-85E1-D573D5B50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23CC9-0749-46D1-98C2-AA78D0CB757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B1DD3498-30E2-4DA8-9289-37CCC3536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E9A19E3-4930-422C-B371-A032540E1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1D269-6B02-4F8C-AA88-097BAC504F6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604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9B5F65A-83ED-49B4-9AA3-A3BE1D2C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80F73-63E5-42F8-999D-5D7175EE1D0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A6DBE0A-FD30-4F5A-AD40-2A173176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9625167-DD5A-4AFC-BB04-8B493873B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9BB0B-341F-4977-A19E-73ED397E1D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437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55005F2-F89B-4014-9DE0-455A4CBA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73BE6-284D-4BAC-BB86-6093151D44E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A58C374-A709-4FFD-A265-EC821004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19F6B1B-75A9-4706-A23C-1222138E8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F16EF-0B5A-4D03-B897-1381460358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186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1376721-3BAE-4030-921F-2FA4551AD1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14EF6A3-4C8C-4E68-935C-483F444A75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C2C4CD6-FF9D-4855-AFE6-4CBF047B1F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AE1F3CF-851C-4404-BD1B-6769E992564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6675C44-3CDD-4D22-8150-ADD3AA5B8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B6ED519-E19C-4691-B330-77F1C1E2F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7EEF572-3BC1-4EAD-9A5A-53C2106E1D2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0D394B87-0F47-41DE-9FA7-49A6D2C7A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オートシェイプ　循環サイクル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A50B1B9-D209-400A-9DCA-5FAC45173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43DD238-980E-47AF-911E-C9D0314DCE6C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9" name="アーチ 18">
            <a:extLst>
              <a:ext uri="{FF2B5EF4-FFF2-40B4-BE49-F238E27FC236}">
                <a16:creationId xmlns:a16="http://schemas.microsoft.com/office/drawing/2014/main" id="{08B4B7F2-82A3-4AF9-903C-5979522E2AEA}"/>
              </a:ext>
            </a:extLst>
          </p:cNvPr>
          <p:cNvSpPr/>
          <p:nvPr/>
        </p:nvSpPr>
        <p:spPr>
          <a:xfrm rot="17438499">
            <a:off x="611982" y="1570831"/>
            <a:ext cx="3760788" cy="3762375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grpSp>
        <p:nvGrpSpPr>
          <p:cNvPr id="12293" name="グループ化 53">
            <a:extLst>
              <a:ext uri="{FF2B5EF4-FFF2-40B4-BE49-F238E27FC236}">
                <a16:creationId xmlns:a16="http://schemas.microsoft.com/office/drawing/2014/main" id="{5C28242E-5E93-4FA4-A5A7-9E0B5ED64824}"/>
              </a:ext>
            </a:extLst>
          </p:cNvPr>
          <p:cNvGrpSpPr>
            <a:grpSpLocks/>
          </p:cNvGrpSpPr>
          <p:nvPr/>
        </p:nvGrpSpPr>
        <p:grpSpPr bwMode="auto">
          <a:xfrm>
            <a:off x="309563" y="1285875"/>
            <a:ext cx="4314825" cy="4314825"/>
            <a:chOff x="309530" y="1285862"/>
            <a:chExt cx="4314176" cy="4314727"/>
          </a:xfrm>
        </p:grpSpPr>
        <p:sp>
          <p:nvSpPr>
            <p:cNvPr id="17" name="環状矢印 16">
              <a:extLst>
                <a:ext uri="{FF2B5EF4-FFF2-40B4-BE49-F238E27FC236}">
                  <a16:creationId xmlns:a16="http://schemas.microsoft.com/office/drawing/2014/main" id="{68DC66A3-A723-462A-B375-F6D442712370}"/>
                </a:ext>
              </a:extLst>
            </p:cNvPr>
            <p:cNvSpPr/>
            <p:nvPr/>
          </p:nvSpPr>
          <p:spPr>
            <a:xfrm rot="16200000">
              <a:off x="314810" y="1293281"/>
              <a:ext cx="4306789" cy="4307827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625814"/>
                <a:gd name="adj5" fmla="val 1250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環状矢印 21">
              <a:extLst>
                <a:ext uri="{FF2B5EF4-FFF2-40B4-BE49-F238E27FC236}">
                  <a16:creationId xmlns:a16="http://schemas.microsoft.com/office/drawing/2014/main" id="{A20E4482-6F7A-4E6E-AFFB-9A8A7B61AAA2}"/>
                </a:ext>
              </a:extLst>
            </p:cNvPr>
            <p:cNvSpPr/>
            <p:nvPr/>
          </p:nvSpPr>
          <p:spPr>
            <a:xfrm rot="10800000">
              <a:off x="312705" y="1285862"/>
              <a:ext cx="4307827" cy="430679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3639751"/>
                <a:gd name="adj5" fmla="val 12500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環状矢印 14">
              <a:extLst>
                <a:ext uri="{FF2B5EF4-FFF2-40B4-BE49-F238E27FC236}">
                  <a16:creationId xmlns:a16="http://schemas.microsoft.com/office/drawing/2014/main" id="{6D71E89F-955A-4D94-A6BE-E8D6362C1461}"/>
                </a:ext>
              </a:extLst>
            </p:cNvPr>
            <p:cNvSpPr/>
            <p:nvPr/>
          </p:nvSpPr>
          <p:spPr>
            <a:xfrm rot="5400000">
              <a:off x="310049" y="1288518"/>
              <a:ext cx="4306790" cy="4307827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5040679"/>
                <a:gd name="adj5" fmla="val 12500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環状矢印 13">
              <a:extLst>
                <a:ext uri="{FF2B5EF4-FFF2-40B4-BE49-F238E27FC236}">
                  <a16:creationId xmlns:a16="http://schemas.microsoft.com/office/drawing/2014/main" id="{D43BD3CD-A758-40ED-B918-BA8321C2D7A9}"/>
                </a:ext>
              </a:extLst>
            </p:cNvPr>
            <p:cNvSpPr/>
            <p:nvPr/>
          </p:nvSpPr>
          <p:spPr>
            <a:xfrm>
              <a:off x="315879" y="1293800"/>
              <a:ext cx="4307827" cy="4306789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369726"/>
                <a:gd name="adj5" fmla="val 125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48" name="アーチ 47">
            <a:extLst>
              <a:ext uri="{FF2B5EF4-FFF2-40B4-BE49-F238E27FC236}">
                <a16:creationId xmlns:a16="http://schemas.microsoft.com/office/drawing/2014/main" id="{A731D596-6B15-4A39-B724-8AB870C4FEFA}"/>
              </a:ext>
            </a:extLst>
          </p:cNvPr>
          <p:cNvSpPr/>
          <p:nvPr/>
        </p:nvSpPr>
        <p:spPr>
          <a:xfrm rot="17438499">
            <a:off x="5441950" y="15716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3F97E1B4-3F02-458D-B7E2-031BDA0A6211}"/>
              </a:ext>
            </a:extLst>
          </p:cNvPr>
          <p:cNvSpPr/>
          <p:nvPr/>
        </p:nvSpPr>
        <p:spPr>
          <a:xfrm rot="16200000">
            <a:off x="5145088" y="12938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7927B750-20F0-4E76-9F65-A50A32A0F2C9}"/>
              </a:ext>
            </a:extLst>
          </p:cNvPr>
          <p:cNvSpPr/>
          <p:nvPr/>
        </p:nvSpPr>
        <p:spPr>
          <a:xfrm rot="10800000">
            <a:off x="5141913" y="12858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16131F48-6905-4327-8296-C75C7EA9AD4E}"/>
              </a:ext>
            </a:extLst>
          </p:cNvPr>
          <p:cNvSpPr/>
          <p:nvPr/>
        </p:nvSpPr>
        <p:spPr>
          <a:xfrm rot="5400000">
            <a:off x="5139532" y="12882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A60435C5-0AB2-4454-B6E6-357D3582423A}"/>
              </a:ext>
            </a:extLst>
          </p:cNvPr>
          <p:cNvSpPr/>
          <p:nvPr/>
        </p:nvSpPr>
        <p:spPr>
          <a:xfrm>
            <a:off x="5146675" y="12938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520D7760-0171-4554-9CE3-D65B731A4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6EA15219-BD4D-451D-A0D3-174034B56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5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循環サイクル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20</cp:revision>
  <dcterms:created xsi:type="dcterms:W3CDTF">2009-02-13T08:21:57Z</dcterms:created>
  <dcterms:modified xsi:type="dcterms:W3CDTF">2021-08-01T09:40:58Z</dcterms:modified>
</cp:coreProperties>
</file>