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1" r:id="rId2"/>
    <p:sldId id="267" r:id="rId3"/>
    <p:sldId id="268" r:id="rId4"/>
    <p:sldId id="269" r:id="rId5"/>
    <p:sldId id="270" r:id="rId6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F4BBC8B-8483-4E54-B239-A4598EB42BB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F534E47-1123-4C1E-9B4B-C10548A685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79D270-303E-4191-A0B2-B224F1D1337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E11BDC6-6291-4E1C-9CCB-D398CB4234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AE16F4F-E36D-4EF3-9CF2-9166784F7E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74D8BCE-17DD-4A20-89B4-45FB92A9561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E48B8AC-BF26-425F-A845-07B760730B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4D2F2F8-2347-45FE-A6C4-D85AA35CE05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E3801AA-9245-499E-AA63-DEB53E0F16D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371C093-12D1-4A3B-ACEC-210E8A59BA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A4007FA-7D5E-4F90-9C85-4982B51F55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73841EC-878F-40D4-917C-91216A78F47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D0A65C4-43AD-4EFC-8AB6-4D27AA1D7E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A8D9388-9631-476E-B05E-2D7E0B7BEE0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スライド イメージ プレースホルダ 1">
            <a:extLst>
              <a:ext uri="{FF2B5EF4-FFF2-40B4-BE49-F238E27FC236}">
                <a16:creationId xmlns:a16="http://schemas.microsoft.com/office/drawing/2014/main" id="{5635FE52-8337-4DF2-A74F-97C0A73709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ノート プレースホルダ 2">
            <a:extLst>
              <a:ext uri="{FF2B5EF4-FFF2-40B4-BE49-F238E27FC236}">
                <a16:creationId xmlns:a16="http://schemas.microsoft.com/office/drawing/2014/main" id="{C244A748-8FFF-4E23-B736-05E956D3DA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070EFCB7-01B0-4255-8307-D264D5221C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4FF2DCE-C16B-4EF9-B63D-764A8D55F10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スライド イメージ プレースホルダ 1">
            <a:extLst>
              <a:ext uri="{FF2B5EF4-FFF2-40B4-BE49-F238E27FC236}">
                <a16:creationId xmlns:a16="http://schemas.microsoft.com/office/drawing/2014/main" id="{D91A92BC-613B-4684-9F23-5CAA51393A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ノート プレースホルダ 2">
            <a:extLst>
              <a:ext uri="{FF2B5EF4-FFF2-40B4-BE49-F238E27FC236}">
                <a16:creationId xmlns:a16="http://schemas.microsoft.com/office/drawing/2014/main" id="{7DF73FC8-944D-49F1-8AE7-021CBE3020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793F46AE-CAB6-4ECE-89B5-734E3795DE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90A9A96-3DB4-4818-99BE-FD8D76E5BA7F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 イメージ プレースホルダ 1">
            <a:extLst>
              <a:ext uri="{FF2B5EF4-FFF2-40B4-BE49-F238E27FC236}">
                <a16:creationId xmlns:a16="http://schemas.microsoft.com/office/drawing/2014/main" id="{FCA71079-AA73-4F96-ADAD-0CE7F1E351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ノート プレースホルダ 2">
            <a:extLst>
              <a:ext uri="{FF2B5EF4-FFF2-40B4-BE49-F238E27FC236}">
                <a16:creationId xmlns:a16="http://schemas.microsoft.com/office/drawing/2014/main" id="{0EF16391-7D3A-47EF-A1C3-AA810FED71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78BAAA2A-9271-43AC-9B8D-D29459CAE3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958F2F4-58FF-4C77-A8EA-2AC480477B33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スライド イメージ プレースホルダ 1">
            <a:extLst>
              <a:ext uri="{FF2B5EF4-FFF2-40B4-BE49-F238E27FC236}">
                <a16:creationId xmlns:a16="http://schemas.microsoft.com/office/drawing/2014/main" id="{406369C3-5B97-4A6F-9E56-C24A5EC573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ノート プレースホルダ 2">
            <a:extLst>
              <a:ext uri="{FF2B5EF4-FFF2-40B4-BE49-F238E27FC236}">
                <a16:creationId xmlns:a16="http://schemas.microsoft.com/office/drawing/2014/main" id="{2FBFDE74-AD80-4583-955F-AEDC0B1A5E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39339749-97E2-4840-A347-2905B54833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708A049-7A61-497A-8307-4CF37D620BAF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 イメージ プレースホルダ 1">
            <a:extLst>
              <a:ext uri="{FF2B5EF4-FFF2-40B4-BE49-F238E27FC236}">
                <a16:creationId xmlns:a16="http://schemas.microsoft.com/office/drawing/2014/main" id="{CB10FC34-9A34-4D53-BA58-E1358674DC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ノート プレースホルダ 2">
            <a:extLst>
              <a:ext uri="{FF2B5EF4-FFF2-40B4-BE49-F238E27FC236}">
                <a16:creationId xmlns:a16="http://schemas.microsoft.com/office/drawing/2014/main" id="{A59B4A1E-8D07-453A-AD99-B6EB98CC4E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92C7C5E2-C79F-4E35-8AAD-170ED1E61A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1267453-3ABB-440F-8472-10B9A794E015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82381FB-4C6F-4840-8693-1B796A280B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7399435-CF82-4715-9A69-4AAE0A7127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12F998-8052-476E-B705-E481B347AD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763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99B082B-45F7-434E-826A-9BD14FBD7B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002D01B-E0F3-4578-9A7E-BB59E6C3B0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D15D07-A7B9-4C47-A387-47E1118A19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0009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2A7C799-1BC9-4E9C-819D-7FDCBE1286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307DF86-6C77-4FA1-B156-66E38DD55E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752239-8071-4F45-8CC2-AE13C020FC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831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ACF3E1A-1ACF-47C7-AD22-EDF8891C7C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24BF6CD-2953-47F2-A9D4-9C249D21A7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E13FD5-C7D1-451A-BB71-DDCDD4A9CD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27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1DC3A47-F4B1-4D55-AA4C-A19E39F99A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E6B9C24-F885-42C2-84B8-321A1A6757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99985B-AD91-4CB1-8B67-D308B8C0BF7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8748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9F0C10-FA3E-4527-833E-FB1504D25C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789CD42-9AE7-4A39-95CD-E4B1179835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884F57-922A-4E04-9AFA-110D92E655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897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2DE4E81C-35D9-453A-90E6-BFB01D5FCA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59E00BC6-EEBA-42C7-B817-6A040F078A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082E38-15FB-4C16-8627-DE0BC9D74F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83950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12FC703-06FF-46C9-9F10-633EDD4978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2DAC93F-F4D6-4EEA-B918-1DA9136B3A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EEFCC2-DF72-4B88-A1C0-DBB40D7B8B3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8035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53849DAB-4C3D-4B24-B315-D2378750AC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1CC62752-0222-4B7B-926B-8A8498EDE4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9DD326-900F-4A38-A63C-4BADBE5722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578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1B615B2-F110-4FED-A169-01A1102CD5A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7975488-A504-4FC0-B97B-413874FE8E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8FB103-9B8A-4BED-8202-41221BAE13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8090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BBA11AD-59CE-47AE-9757-57B093F440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8BDE70-3D75-4A26-BFFA-2B0246C174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92D024-A3B0-4465-AAE1-3E89C5EC5D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89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FCB8DD93-4AE5-4B70-9AA2-50B10DC89B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EC95E0DA-1477-4188-987A-A30F5362B1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8B11D30A-E848-4B55-93D4-A643E650792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E91CB45C-5553-4B19-A895-182D1583AA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35A6830-0340-4054-9399-3F030F4A10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6CFC1197-714F-4238-A2F4-A109C1C00A4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>
            <a:extLst>
              <a:ext uri="{FF2B5EF4-FFF2-40B4-BE49-F238E27FC236}">
                <a16:creationId xmlns:a16="http://schemas.microsoft.com/office/drawing/2014/main" id="{65D974C0-FB89-4925-8AA1-0FA6F8FB6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　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05</a:t>
            </a:r>
            <a:r>
              <a:rPr lang="ja-JP" altLang="en-US"/>
              <a:t>（グレー）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3786B0F3-95FB-43BE-B562-3ECAEC6A4E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BD82EE6-A19A-47BA-885A-97502C7A8F55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pSp>
        <p:nvGrpSpPr>
          <p:cNvPr id="13316" name="グループ化 10">
            <a:extLst>
              <a:ext uri="{FF2B5EF4-FFF2-40B4-BE49-F238E27FC236}">
                <a16:creationId xmlns:a16="http://schemas.microsoft.com/office/drawing/2014/main" id="{CA4D9F44-83DC-4C93-AD71-43CEDA6C06BA}"/>
              </a:ext>
            </a:extLst>
          </p:cNvPr>
          <p:cNvGrpSpPr>
            <a:grpSpLocks/>
          </p:cNvGrpSpPr>
          <p:nvPr/>
        </p:nvGrpSpPr>
        <p:grpSpPr bwMode="auto">
          <a:xfrm>
            <a:off x="973138" y="1398588"/>
            <a:ext cx="2908300" cy="1530350"/>
            <a:chOff x="1616075" y="2255838"/>
            <a:chExt cx="5949950" cy="3097212"/>
          </a:xfrm>
        </p:grpSpPr>
        <p:sp>
          <p:nvSpPr>
            <p:cNvPr id="13341" name="Rectangle 21">
              <a:extLst>
                <a:ext uri="{FF2B5EF4-FFF2-40B4-BE49-F238E27FC236}">
                  <a16:creationId xmlns:a16="http://schemas.microsoft.com/office/drawing/2014/main" id="{829EDA11-97EB-42F0-9A03-69B395161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2255838"/>
              <a:ext cx="2974975" cy="1549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2" name="Rectangle 22">
              <a:extLst>
                <a:ext uri="{FF2B5EF4-FFF2-40B4-BE49-F238E27FC236}">
                  <a16:creationId xmlns:a16="http://schemas.microsoft.com/office/drawing/2014/main" id="{5D1C100A-FDA5-404D-A7F0-CBD6D0062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3805238"/>
              <a:ext cx="2974975" cy="1547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3" name="Rectangle 23">
              <a:extLst>
                <a:ext uri="{FF2B5EF4-FFF2-40B4-BE49-F238E27FC236}">
                  <a16:creationId xmlns:a16="http://schemas.microsoft.com/office/drawing/2014/main" id="{C05E75EE-11D7-4ED8-BAEC-CEC0FC434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1050" y="2255838"/>
              <a:ext cx="2974975" cy="1549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4" name="Rectangle 24">
              <a:extLst>
                <a:ext uri="{FF2B5EF4-FFF2-40B4-BE49-F238E27FC236}">
                  <a16:creationId xmlns:a16="http://schemas.microsoft.com/office/drawing/2014/main" id="{51F1EB18-4BC5-4025-87D7-EAD31630B1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1050" y="3805238"/>
              <a:ext cx="2974975" cy="1547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45" name="Line 25">
              <a:extLst>
                <a:ext uri="{FF2B5EF4-FFF2-40B4-BE49-F238E27FC236}">
                  <a16:creationId xmlns:a16="http://schemas.microsoft.com/office/drawing/2014/main" id="{5C0736A8-214B-472B-875C-4410F0CEC8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6075" y="3805238"/>
              <a:ext cx="5949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13346" name="Line 26">
              <a:extLst>
                <a:ext uri="{FF2B5EF4-FFF2-40B4-BE49-F238E27FC236}">
                  <a16:creationId xmlns:a16="http://schemas.microsoft.com/office/drawing/2014/main" id="{50EFA1C6-08E2-4B24-97A2-FABD41E24E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91050" y="2255838"/>
              <a:ext cx="0" cy="30972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ja-JP" altLang="en-US"/>
            </a:p>
          </p:txBody>
        </p:sp>
      </p:grpSp>
      <p:sp>
        <p:nvSpPr>
          <p:cNvPr id="13317" name="Rectangle 21">
            <a:extLst>
              <a:ext uri="{FF2B5EF4-FFF2-40B4-BE49-F238E27FC236}">
                <a16:creationId xmlns:a16="http://schemas.microsoft.com/office/drawing/2014/main" id="{8C4C5069-35CC-4291-BFCB-D8645A882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2276475"/>
            <a:ext cx="1319212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18" name="Rectangle 22">
            <a:extLst>
              <a:ext uri="{FF2B5EF4-FFF2-40B4-BE49-F238E27FC236}">
                <a16:creationId xmlns:a16="http://schemas.microsoft.com/office/drawing/2014/main" id="{5C7CCB67-3D62-429D-867A-C6A7AC02E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125" y="2276475"/>
            <a:ext cx="1320800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19" name="Rectangle 23">
            <a:extLst>
              <a:ext uri="{FF2B5EF4-FFF2-40B4-BE49-F238E27FC236}">
                <a16:creationId xmlns:a16="http://schemas.microsoft.com/office/drawing/2014/main" id="{6016436A-FC76-49A1-AF01-D223ED1C3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1552575"/>
            <a:ext cx="1319212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20" name="Rectangle 24">
            <a:extLst>
              <a:ext uri="{FF2B5EF4-FFF2-40B4-BE49-F238E27FC236}">
                <a16:creationId xmlns:a16="http://schemas.microsoft.com/office/drawing/2014/main" id="{F9D6C5E9-C6D6-4E67-A19B-33F6A8659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125" y="1552575"/>
            <a:ext cx="1320800" cy="723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A5E04E6A-6B0F-4832-99E9-77E5EB9E0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1169988"/>
            <a:ext cx="1319212" cy="3111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2078" name="Rectangle 26">
            <a:extLst>
              <a:ext uri="{FF2B5EF4-FFF2-40B4-BE49-F238E27FC236}">
                <a16:creationId xmlns:a16="http://schemas.microsoft.com/office/drawing/2014/main" id="{664D549A-753B-4D80-932D-0E97908FB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125" y="1169988"/>
            <a:ext cx="1320800" cy="31115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2079" name="Rectangle 27">
            <a:extLst>
              <a:ext uri="{FF2B5EF4-FFF2-40B4-BE49-F238E27FC236}">
                <a16:creationId xmlns:a16="http://schemas.microsoft.com/office/drawing/2014/main" id="{715F96E1-5759-4E81-9475-2B4C6B18A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2276475"/>
            <a:ext cx="422275" cy="7239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25" name="Rectangle 28">
            <a:extLst>
              <a:ext uri="{FF2B5EF4-FFF2-40B4-BE49-F238E27FC236}">
                <a16:creationId xmlns:a16="http://schemas.microsoft.com/office/drawing/2014/main" id="{86100806-F6A4-4D66-B6F8-E65ED8ECF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1552575"/>
            <a:ext cx="422275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25" name="Line 21">
            <a:extLst>
              <a:ext uri="{FF2B5EF4-FFF2-40B4-BE49-F238E27FC236}">
                <a16:creationId xmlns:a16="http://schemas.microsoft.com/office/drawing/2014/main" id="{C170038D-0327-4FE4-92D6-3C0A7128109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2539207" y="4507706"/>
            <a:ext cx="0" cy="21288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28" name="Rectangle 23">
            <a:extLst>
              <a:ext uri="{FF2B5EF4-FFF2-40B4-BE49-F238E27FC236}">
                <a16:creationId xmlns:a16="http://schemas.microsoft.com/office/drawing/2014/main" id="{6EE3C082-85D7-4A4E-ACF1-771131073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450" y="3929063"/>
            <a:ext cx="1481138" cy="762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2067" name="Rectangle 24">
            <a:extLst>
              <a:ext uri="{FF2B5EF4-FFF2-40B4-BE49-F238E27FC236}">
                <a16:creationId xmlns:a16="http://schemas.microsoft.com/office/drawing/2014/main" id="{11C0BDF3-D7CC-49AC-8800-48B5B58D8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3929063"/>
            <a:ext cx="1482725" cy="762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28" name="Rectangle 25">
            <a:extLst>
              <a:ext uri="{FF2B5EF4-FFF2-40B4-BE49-F238E27FC236}">
                <a16:creationId xmlns:a16="http://schemas.microsoft.com/office/drawing/2014/main" id="{612EAA31-9C2E-40A5-B424-30C03E277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450" y="4691063"/>
            <a:ext cx="1481138" cy="763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A9FD67CB-1A86-42FD-969B-530307686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8" y="4691063"/>
            <a:ext cx="1482725" cy="7635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30" name="Line 27">
            <a:extLst>
              <a:ext uri="{FF2B5EF4-FFF2-40B4-BE49-F238E27FC236}">
                <a16:creationId xmlns:a16="http://schemas.microsoft.com/office/drawing/2014/main" id="{DB6DEA8E-5AEC-4320-8D2E-E76DE692B135}"/>
              </a:ext>
            </a:extLst>
          </p:cNvPr>
          <p:cNvSpPr>
            <a:spLocks noChangeShapeType="1"/>
          </p:cNvSpPr>
          <p:nvPr/>
        </p:nvSpPr>
        <p:spPr bwMode="auto">
          <a:xfrm>
            <a:off x="936625" y="4219575"/>
            <a:ext cx="0" cy="9445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13331" name="Rectangle 28">
            <a:extLst>
              <a:ext uri="{FF2B5EF4-FFF2-40B4-BE49-F238E27FC236}">
                <a16:creationId xmlns:a16="http://schemas.microsoft.com/office/drawing/2014/main" id="{465923CD-65B3-4D51-874D-53944920B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4467225"/>
            <a:ext cx="247650" cy="4492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2" name="Rectangle 29">
            <a:extLst>
              <a:ext uri="{FF2B5EF4-FFF2-40B4-BE49-F238E27FC236}">
                <a16:creationId xmlns:a16="http://schemas.microsoft.com/office/drawing/2014/main" id="{65C7971D-9747-4C39-A94C-6CF4B871C1E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417763" y="5364162"/>
            <a:ext cx="241300" cy="4603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6" name="AutoShape 21">
            <a:extLst>
              <a:ext uri="{FF2B5EF4-FFF2-40B4-BE49-F238E27FC236}">
                <a16:creationId xmlns:a16="http://schemas.microsoft.com/office/drawing/2014/main" id="{9F793D06-0244-4E52-AD3A-2C4843C76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4346575"/>
            <a:ext cx="1570037" cy="590550"/>
          </a:xfrm>
          <a:prstGeom prst="parallelogram">
            <a:avLst>
              <a:gd name="adj" fmla="val 69962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37" name="AutoShape 22">
            <a:extLst>
              <a:ext uri="{FF2B5EF4-FFF2-40B4-BE49-F238E27FC236}">
                <a16:creationId xmlns:a16="http://schemas.microsoft.com/office/drawing/2014/main" id="{E21B1D44-6507-4EBC-9395-E28AAD7FC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963" y="4346575"/>
            <a:ext cx="1570037" cy="590550"/>
          </a:xfrm>
          <a:prstGeom prst="parallelogram">
            <a:avLst>
              <a:gd name="adj" fmla="val 69962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2059" name="AutoShape 23">
            <a:extLst>
              <a:ext uri="{FF2B5EF4-FFF2-40B4-BE49-F238E27FC236}">
                <a16:creationId xmlns:a16="http://schemas.microsoft.com/office/drawing/2014/main" id="{1232C055-DBBF-4E8B-A83D-9C96BD5FF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4981575"/>
            <a:ext cx="1570037" cy="590550"/>
          </a:xfrm>
          <a:prstGeom prst="parallelogram">
            <a:avLst>
              <a:gd name="adj" fmla="val 69962"/>
            </a:avLst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2060" name="AutoShape 24">
            <a:extLst>
              <a:ext uri="{FF2B5EF4-FFF2-40B4-BE49-F238E27FC236}">
                <a16:creationId xmlns:a16="http://schemas.microsoft.com/office/drawing/2014/main" id="{21D11F96-8324-4A4F-A6C1-9EDB5DEBE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963" y="4981575"/>
            <a:ext cx="1570037" cy="590550"/>
          </a:xfrm>
          <a:prstGeom prst="parallelogram">
            <a:avLst>
              <a:gd name="adj" fmla="val 69962"/>
            </a:avLst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3337" name="Rectangle 25">
            <a:extLst>
              <a:ext uri="{FF2B5EF4-FFF2-40B4-BE49-F238E27FC236}">
                <a16:creationId xmlns:a16="http://schemas.microsoft.com/office/drawing/2014/main" id="{745885E8-1A70-46F7-B45B-9C4F17C16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1063" y="3929063"/>
            <a:ext cx="1185862" cy="350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8" name="Rectangle 26">
            <a:extLst>
              <a:ext uri="{FF2B5EF4-FFF2-40B4-BE49-F238E27FC236}">
                <a16:creationId xmlns:a16="http://schemas.microsoft.com/office/drawing/2014/main" id="{745951D8-9303-437F-A792-506F210BC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138" y="3929063"/>
            <a:ext cx="1185862" cy="350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39" name="Rectangle 27">
            <a:extLst>
              <a:ext uri="{FF2B5EF4-FFF2-40B4-BE49-F238E27FC236}">
                <a16:creationId xmlns:a16="http://schemas.microsoft.com/office/drawing/2014/main" id="{3E3AB5EF-E8FA-4A03-AA07-6FACFA6D5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4346575"/>
            <a:ext cx="347662" cy="5905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3340" name="Rectangle 28">
            <a:extLst>
              <a:ext uri="{FF2B5EF4-FFF2-40B4-BE49-F238E27FC236}">
                <a16:creationId xmlns:a16="http://schemas.microsoft.com/office/drawing/2014/main" id="{BBD2E17E-BA87-44FC-B1CA-A3E4B53D4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4981575"/>
            <a:ext cx="347662" cy="5905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A405537D-63A7-47A1-A58B-C3FB9B407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　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05</a:t>
            </a:r>
            <a:r>
              <a:rPr lang="ja-JP" altLang="en-US"/>
              <a:t>（グレー）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30243D9B-8BBA-4B9F-BA8F-5930BAC912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89BA228-C9EB-491F-BB29-2CC786961B59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340" name="Rectangle 21">
            <a:extLst>
              <a:ext uri="{FF2B5EF4-FFF2-40B4-BE49-F238E27FC236}">
                <a16:creationId xmlns:a16="http://schemas.microsoft.com/office/drawing/2014/main" id="{28AB8EC4-22DC-4A00-8E38-2E3AA87D0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2255838"/>
            <a:ext cx="2974975" cy="1549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1" name="Rectangle 22">
            <a:extLst>
              <a:ext uri="{FF2B5EF4-FFF2-40B4-BE49-F238E27FC236}">
                <a16:creationId xmlns:a16="http://schemas.microsoft.com/office/drawing/2014/main" id="{CF72DAFE-AAE5-4018-8B29-C082B6817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3805238"/>
            <a:ext cx="2974975" cy="1547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2" name="Rectangle 23">
            <a:extLst>
              <a:ext uri="{FF2B5EF4-FFF2-40B4-BE49-F238E27FC236}">
                <a16:creationId xmlns:a16="http://schemas.microsoft.com/office/drawing/2014/main" id="{6277CE23-AF80-4316-A5CD-07FB65E33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2255838"/>
            <a:ext cx="2974975" cy="1549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3" name="Rectangle 24">
            <a:extLst>
              <a:ext uri="{FF2B5EF4-FFF2-40B4-BE49-F238E27FC236}">
                <a16:creationId xmlns:a16="http://schemas.microsoft.com/office/drawing/2014/main" id="{8F8D02E4-56B2-451F-AA17-BE5591D75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3805238"/>
            <a:ext cx="2974975" cy="1547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4344" name="Line 25">
            <a:extLst>
              <a:ext uri="{FF2B5EF4-FFF2-40B4-BE49-F238E27FC236}">
                <a16:creationId xmlns:a16="http://schemas.microsoft.com/office/drawing/2014/main" id="{63B1B358-72C9-451B-9572-1BDE94C4E4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6075" y="3805238"/>
            <a:ext cx="5949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14345" name="Line 26">
            <a:extLst>
              <a:ext uri="{FF2B5EF4-FFF2-40B4-BE49-F238E27FC236}">
                <a16:creationId xmlns:a16="http://schemas.microsoft.com/office/drawing/2014/main" id="{E505783C-5B43-4A23-942B-9F5599AE94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1050" y="2255838"/>
            <a:ext cx="0" cy="3097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>
            <a:extLst>
              <a:ext uri="{FF2B5EF4-FFF2-40B4-BE49-F238E27FC236}">
                <a16:creationId xmlns:a16="http://schemas.microsoft.com/office/drawing/2014/main" id="{9D0C6DA6-6EB2-4F1D-94C2-D8512E3A2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　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05</a:t>
            </a:r>
            <a:r>
              <a:rPr lang="ja-JP" altLang="en-US"/>
              <a:t>（グレー）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1F73A0E7-AE2F-4EC8-A79E-75D25D5EF6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E2B829D-AE69-40B1-8B8E-27BD189AC86F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5364" name="Rectangle 21">
            <a:extLst>
              <a:ext uri="{FF2B5EF4-FFF2-40B4-BE49-F238E27FC236}">
                <a16:creationId xmlns:a16="http://schemas.microsoft.com/office/drawing/2014/main" id="{6316A80B-8E34-4548-B39E-6B54D19A8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4073525"/>
            <a:ext cx="2462212" cy="1257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65" name="Rectangle 22">
            <a:extLst>
              <a:ext uri="{FF2B5EF4-FFF2-40B4-BE49-F238E27FC236}">
                <a16:creationId xmlns:a16="http://schemas.microsoft.com/office/drawing/2014/main" id="{D86BB4E3-C033-4384-BDCF-1BA237E12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0" y="4073525"/>
            <a:ext cx="2462213" cy="1257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66" name="Rectangle 23">
            <a:extLst>
              <a:ext uri="{FF2B5EF4-FFF2-40B4-BE49-F238E27FC236}">
                <a16:creationId xmlns:a16="http://schemas.microsoft.com/office/drawing/2014/main" id="{47C17AB5-F8A1-4B1F-822C-E7E26AE27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2814638"/>
            <a:ext cx="2462212" cy="1258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5367" name="Rectangle 24">
            <a:extLst>
              <a:ext uri="{FF2B5EF4-FFF2-40B4-BE49-F238E27FC236}">
                <a16:creationId xmlns:a16="http://schemas.microsoft.com/office/drawing/2014/main" id="{35DA6096-CE63-42F2-BD67-381E6AD67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0" y="2814638"/>
            <a:ext cx="2462213" cy="1258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9" name="Rectangle 25">
            <a:extLst>
              <a:ext uri="{FF2B5EF4-FFF2-40B4-BE49-F238E27FC236}">
                <a16:creationId xmlns:a16="http://schemas.microsoft.com/office/drawing/2014/main" id="{E404B136-B5A0-4B32-A164-496362A51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2149475"/>
            <a:ext cx="2462212" cy="539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4106" name="Rectangle 26">
            <a:extLst>
              <a:ext uri="{FF2B5EF4-FFF2-40B4-BE49-F238E27FC236}">
                <a16:creationId xmlns:a16="http://schemas.microsoft.com/office/drawing/2014/main" id="{CE5058BF-10B6-40D9-963F-66BF6ACB4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0" y="2149475"/>
            <a:ext cx="2462213" cy="53975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4107" name="Rectangle 27">
            <a:extLst>
              <a:ext uri="{FF2B5EF4-FFF2-40B4-BE49-F238E27FC236}">
                <a16:creationId xmlns:a16="http://schemas.microsoft.com/office/drawing/2014/main" id="{A19B3766-FF60-43A8-83CA-F3551ABC6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575" y="4073525"/>
            <a:ext cx="787400" cy="12573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2" name="Rectangle 28">
            <a:extLst>
              <a:ext uri="{FF2B5EF4-FFF2-40B4-BE49-F238E27FC236}">
                <a16:creationId xmlns:a16="http://schemas.microsoft.com/office/drawing/2014/main" id="{EEF61DF5-DA59-4AA6-A9EF-6091FC5B2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575" y="2814638"/>
            <a:ext cx="787400" cy="12588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1">
            <a:extLst>
              <a:ext uri="{FF2B5EF4-FFF2-40B4-BE49-F238E27FC236}">
                <a16:creationId xmlns:a16="http://schemas.microsoft.com/office/drawing/2014/main" id="{457D8A75-5D11-4870-A8F0-4EDE4B224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　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05</a:t>
            </a:r>
            <a:r>
              <a:rPr lang="ja-JP" altLang="en-US"/>
              <a:t>（グレー）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DC96611B-754C-45C4-BC6C-3D403F6CBF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4256214-1E19-4C88-9111-DF0B1C00CF3D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6388" name="Line 21">
            <a:extLst>
              <a:ext uri="{FF2B5EF4-FFF2-40B4-BE49-F238E27FC236}">
                <a16:creationId xmlns:a16="http://schemas.microsoft.com/office/drawing/2014/main" id="{14690A4C-A89C-4BB6-8630-6A4644C643AE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812507" y="3194843"/>
            <a:ext cx="0" cy="39290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2E92DB35-EC14-4729-82CB-989B2CB88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800" y="2051050"/>
            <a:ext cx="2735263" cy="14430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5127" name="Rectangle 24">
            <a:extLst>
              <a:ext uri="{FF2B5EF4-FFF2-40B4-BE49-F238E27FC236}">
                <a16:creationId xmlns:a16="http://schemas.microsoft.com/office/drawing/2014/main" id="{C8954717-49B2-47A2-9DD1-7B441F0E8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2051050"/>
            <a:ext cx="2735262" cy="1443038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6391" name="Rectangle 25">
            <a:extLst>
              <a:ext uri="{FF2B5EF4-FFF2-40B4-BE49-F238E27FC236}">
                <a16:creationId xmlns:a16="http://schemas.microsoft.com/office/drawing/2014/main" id="{DD01E9B2-8B89-4D7C-A4F1-B98B0F6A9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800" y="3494088"/>
            <a:ext cx="2735263" cy="1441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0" name="Rectangle 26">
            <a:extLst>
              <a:ext uri="{FF2B5EF4-FFF2-40B4-BE49-F238E27FC236}">
                <a16:creationId xmlns:a16="http://schemas.microsoft.com/office/drawing/2014/main" id="{E83488CC-BDE5-444A-A966-3E465257F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3494088"/>
            <a:ext cx="2735262" cy="14414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6393" name="Line 27">
            <a:extLst>
              <a:ext uri="{FF2B5EF4-FFF2-40B4-BE49-F238E27FC236}">
                <a16:creationId xmlns:a16="http://schemas.microsoft.com/office/drawing/2014/main" id="{65603C90-9298-4F44-9217-EF2B214FCD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5788" y="2600325"/>
            <a:ext cx="0" cy="1785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ja-JP" altLang="en-US"/>
          </a:p>
        </p:txBody>
      </p:sp>
      <p:sp>
        <p:nvSpPr>
          <p:cNvPr id="16394" name="Rectangle 28">
            <a:extLst>
              <a:ext uri="{FF2B5EF4-FFF2-40B4-BE49-F238E27FC236}">
                <a16:creationId xmlns:a16="http://schemas.microsoft.com/office/drawing/2014/main" id="{0AE3F1B4-CFD1-4D10-95EC-DB05FBEA0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188" y="3070225"/>
            <a:ext cx="455612" cy="847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6395" name="Rectangle 29">
            <a:extLst>
              <a:ext uri="{FF2B5EF4-FFF2-40B4-BE49-F238E27FC236}">
                <a16:creationId xmlns:a16="http://schemas.microsoft.com/office/drawing/2014/main" id="{C2FE8F5D-9C2A-47C0-A760-963660A8DCC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583907" y="4777581"/>
            <a:ext cx="455612" cy="847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45A8BEA6-6731-4923-A756-5C4F1D1CF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　２</a:t>
            </a:r>
            <a:r>
              <a:rPr lang="en-US" altLang="ja-JP"/>
              <a:t>×</a:t>
            </a:r>
            <a:r>
              <a:rPr lang="ja-JP" altLang="en-US"/>
              <a:t>２の座標とマトリックス</a:t>
            </a:r>
            <a:r>
              <a:rPr lang="en-US" altLang="ja-JP"/>
              <a:t>05</a:t>
            </a:r>
            <a:r>
              <a:rPr lang="ja-JP" altLang="en-US"/>
              <a:t>（グレー）</a:t>
            </a:r>
          </a:p>
        </p:txBody>
      </p: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D0EECF06-2F58-4286-AC58-FAD6E5A846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0E466B7-4540-474C-8316-DF9C1853C8A9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AutoShape 21">
            <a:extLst>
              <a:ext uri="{FF2B5EF4-FFF2-40B4-BE49-F238E27FC236}">
                <a16:creationId xmlns:a16="http://schemas.microsoft.com/office/drawing/2014/main" id="{4FEB2102-D27B-4070-A010-D29A98F4F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9188" y="3178175"/>
            <a:ext cx="2887662" cy="1031875"/>
          </a:xfrm>
          <a:prstGeom prst="parallelogram">
            <a:avLst>
              <a:gd name="adj" fmla="val 69962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6" name="AutoShape 22">
            <a:extLst>
              <a:ext uri="{FF2B5EF4-FFF2-40B4-BE49-F238E27FC236}">
                <a16:creationId xmlns:a16="http://schemas.microsoft.com/office/drawing/2014/main" id="{FBA86207-7AF7-4F7E-A50F-09B866EC9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313" y="3178175"/>
            <a:ext cx="2887662" cy="1031875"/>
          </a:xfrm>
          <a:prstGeom prst="parallelogram">
            <a:avLst>
              <a:gd name="adj" fmla="val 69962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6151" name="AutoShape 23">
            <a:extLst>
              <a:ext uri="{FF2B5EF4-FFF2-40B4-BE49-F238E27FC236}">
                <a16:creationId xmlns:a16="http://schemas.microsoft.com/office/drawing/2014/main" id="{0C04FFAB-F4EF-42F3-BEF1-E88566E0D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9188" y="4287838"/>
            <a:ext cx="2887662" cy="1031875"/>
          </a:xfrm>
          <a:prstGeom prst="parallelogram">
            <a:avLst>
              <a:gd name="adj" fmla="val 69962"/>
            </a:avLst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6152" name="AutoShape 24">
            <a:extLst>
              <a:ext uri="{FF2B5EF4-FFF2-40B4-BE49-F238E27FC236}">
                <a16:creationId xmlns:a16="http://schemas.microsoft.com/office/drawing/2014/main" id="{8F5BAA7E-8AE8-4251-B83F-934E2BB2A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313" y="4287838"/>
            <a:ext cx="2887662" cy="1031875"/>
          </a:xfrm>
          <a:prstGeom prst="parallelogram">
            <a:avLst>
              <a:gd name="adj" fmla="val 69962"/>
            </a:avLst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7416" name="Rectangle 25">
            <a:extLst>
              <a:ext uri="{FF2B5EF4-FFF2-40B4-BE49-F238E27FC236}">
                <a16:creationId xmlns:a16="http://schemas.microsoft.com/office/drawing/2014/main" id="{1324053E-475E-4B52-B367-B7E7E07AC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7213" y="2449513"/>
            <a:ext cx="2179637" cy="6127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7" name="Rectangle 26">
            <a:extLst>
              <a:ext uri="{FF2B5EF4-FFF2-40B4-BE49-F238E27FC236}">
                <a16:creationId xmlns:a16="http://schemas.microsoft.com/office/drawing/2014/main" id="{5DB1271F-50C7-4467-9800-B5A80D322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7338" y="2449513"/>
            <a:ext cx="2179637" cy="6127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8" name="Rectangle 27">
            <a:extLst>
              <a:ext uri="{FF2B5EF4-FFF2-40B4-BE49-F238E27FC236}">
                <a16:creationId xmlns:a16="http://schemas.microsoft.com/office/drawing/2014/main" id="{C9F22100-A39D-42E4-B66A-FB7852A0A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3178175"/>
            <a:ext cx="638175" cy="1031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9" name="Rectangle 28">
            <a:extLst>
              <a:ext uri="{FF2B5EF4-FFF2-40B4-BE49-F238E27FC236}">
                <a16:creationId xmlns:a16="http://schemas.microsoft.com/office/drawing/2014/main" id="{5C4F7643-149E-4D44-9C38-AB00954B1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4287838"/>
            <a:ext cx="638175" cy="1031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70</Words>
  <Application>Microsoft Office PowerPoint</Application>
  <PresentationFormat>A4 210 x 297 mm</PresentationFormat>
  <Paragraphs>15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Arial</vt:lpstr>
      <vt:lpstr>ＭＳ Ｐゴシック</vt:lpstr>
      <vt:lpstr>Calibri</vt:lpstr>
      <vt:lpstr>Times New Roman</vt:lpstr>
      <vt:lpstr>Office テーマ</vt:lpstr>
      <vt:lpstr>オートシェイプ　２×２の座標とマトリックス05（グレー）</vt:lpstr>
      <vt:lpstr>オートシェイプ　２×２の座標とマトリックス05（グレー）</vt:lpstr>
      <vt:lpstr>オートシェイプ　２×２の座標とマトリックス05（グレー）</vt:lpstr>
      <vt:lpstr>オートシェイプ　２×２の座標とマトリックス05（グレー）</vt:lpstr>
      <vt:lpstr>オートシェイプ　２×２の座標とマトリックス05（グレー）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２×２の座標／マトリックスのオートシェイプです。_x000d_
_x000d_
内容_x000d_
・２×２の座標区分_x000d_
・２×２マトリックス_x000d_
・２×２マトリックス・矢印入り_x000d_
・２×２平行四辺形マトリックス</dc:description>
  <cp:revision>9</cp:revision>
  <dcterms:created xsi:type="dcterms:W3CDTF">2009-02-13T08:21:57Z</dcterms:created>
  <dcterms:modified xsi:type="dcterms:W3CDTF">2021-08-01T09:37:08Z</dcterms:modified>
</cp:coreProperties>
</file>