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1" r:id="rId2"/>
    <p:sldId id="267" r:id="rId3"/>
    <p:sldId id="268" r:id="rId4"/>
    <p:sldId id="269" r:id="rId5"/>
    <p:sldId id="270" r:id="rId6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81" d="100"/>
          <a:sy n="81" d="100"/>
        </p:scale>
        <p:origin x="1310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74CDB68-7C48-4BE8-9603-34B4C54024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E295EAD-68B2-40AB-8305-799B688059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4017FE0-2CE7-466B-B822-7F8066E8461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19092C0-E46E-4195-82B2-7DDA92E6D8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30108E6-D8C6-4D08-B791-FE1379FB27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42CBB3C-AA14-4EF9-A78E-B785415D167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CCD8AB7-6E8F-4195-B5ED-78EB82A734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6D7DAAF-72BF-4F9C-AE00-9ABBD889E83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CB0A5E7-C2B2-4D33-9C4B-12BB3C139A3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4FCF5C3-1BC3-42ED-BA0A-9DFB96368A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B7A26AF-2A7B-42E1-9B91-A163F42B03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828447A-124E-4404-9958-62794DC78E1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5679532-E85F-4FE7-A69F-335630F1A7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536A9E3-E018-47AE-8788-B54ECAEC2EA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 イメージ プレースホルダ 1">
            <a:extLst>
              <a:ext uri="{FF2B5EF4-FFF2-40B4-BE49-F238E27FC236}">
                <a16:creationId xmlns:a16="http://schemas.microsoft.com/office/drawing/2014/main" id="{EB3E1B44-44B3-4AFD-A7C2-C0FEF15C48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ノート プレースホルダ 2">
            <a:extLst>
              <a:ext uri="{FF2B5EF4-FFF2-40B4-BE49-F238E27FC236}">
                <a16:creationId xmlns:a16="http://schemas.microsoft.com/office/drawing/2014/main" id="{89D6EF82-A38F-422D-B13D-0585AA32F7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69EFFF3F-8476-4D1A-94B6-A69BE19213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3B97B4C-D3C2-4802-A641-4E4A771EF11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スライド イメージ プレースホルダ 1">
            <a:extLst>
              <a:ext uri="{FF2B5EF4-FFF2-40B4-BE49-F238E27FC236}">
                <a16:creationId xmlns:a16="http://schemas.microsoft.com/office/drawing/2014/main" id="{84E70E4C-C8B4-4D79-8CC4-F3A9276471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ノート プレースホルダ 2">
            <a:extLst>
              <a:ext uri="{FF2B5EF4-FFF2-40B4-BE49-F238E27FC236}">
                <a16:creationId xmlns:a16="http://schemas.microsoft.com/office/drawing/2014/main" id="{EB690277-8170-45B1-9113-9C41E540C5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C925E915-2CC7-43E6-9D1D-C310F3AEE4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04F4F33-CE54-4B33-B912-561C708BE189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 1">
            <a:extLst>
              <a:ext uri="{FF2B5EF4-FFF2-40B4-BE49-F238E27FC236}">
                <a16:creationId xmlns:a16="http://schemas.microsoft.com/office/drawing/2014/main" id="{CDAB8350-F542-4342-8236-2CF756198D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ノート プレースホルダ 2">
            <a:extLst>
              <a:ext uri="{FF2B5EF4-FFF2-40B4-BE49-F238E27FC236}">
                <a16:creationId xmlns:a16="http://schemas.microsoft.com/office/drawing/2014/main" id="{9EB694AC-4C0A-409C-AD0B-6EF26C67BA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161DFCCD-DB58-48B5-9DE9-1D14569067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26EA9D4-8229-485A-9AA8-E0DBC9E3685B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スライド イメージ プレースホルダ 1">
            <a:extLst>
              <a:ext uri="{FF2B5EF4-FFF2-40B4-BE49-F238E27FC236}">
                <a16:creationId xmlns:a16="http://schemas.microsoft.com/office/drawing/2014/main" id="{60D88EDE-0960-4D0F-B1B9-D0DD0F5448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ノート プレースホルダ 2">
            <a:extLst>
              <a:ext uri="{FF2B5EF4-FFF2-40B4-BE49-F238E27FC236}">
                <a16:creationId xmlns:a16="http://schemas.microsoft.com/office/drawing/2014/main" id="{60237084-AEBD-4996-BA2C-B8DE17BDE1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5AAE9D38-C814-4CA7-A415-A2120E931A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659D08F-1508-45B3-9424-5D75FBC1BDA9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 イメージ プレースホルダ 1">
            <a:extLst>
              <a:ext uri="{FF2B5EF4-FFF2-40B4-BE49-F238E27FC236}">
                <a16:creationId xmlns:a16="http://schemas.microsoft.com/office/drawing/2014/main" id="{85ADFED1-F5E2-459E-BDB2-529E42A752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ノート プレースホルダ 2">
            <a:extLst>
              <a:ext uri="{FF2B5EF4-FFF2-40B4-BE49-F238E27FC236}">
                <a16:creationId xmlns:a16="http://schemas.microsoft.com/office/drawing/2014/main" id="{DE704255-4DCB-4CE8-8F60-19D603B02A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761FB644-4BAE-43E9-B803-A912847B14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46AD652-0CFD-4108-8136-1D0F801446C1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9BA9D96-B511-49F9-B111-5DBAE72EA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220934C-1DD0-4CA9-9506-EA2525A997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48AE5E-7EE0-4A8F-B3CD-8BD627B6A8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7507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8A2168E-9F2C-4A92-ADD2-1149F7815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FC289E6-E40A-44F3-B284-4401179A40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717314-4490-4EE4-A791-9B7BE0D42F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958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7D64654-B691-443A-9FE3-0BB287C76D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B979BB2-EF6A-4028-8C22-8EE5BA33AC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4E864A-8A37-48D6-9EF6-4483337AA9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450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7BC18AF-2885-4780-9ACC-3909D6F253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A1E04D6-ACBA-468D-A8FE-BCE461FAE0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516970F-FADE-4051-B029-6E82C4F7D3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53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18497D7-7BE8-4844-A7AC-E46A22FFE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425ABFA-F843-4D87-A36D-A4DE358112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9BEE51-5DB2-467C-BF3B-E0CBE94326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564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24BC337-3C0C-4D10-A6A8-68A7D6B7D4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153B51-5F34-47CB-A3E7-6085101BC9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D9053B-9996-4EFC-B13B-F95670F70E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486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8430EC20-5D44-4F12-9DB6-AE89B2EA60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D4323B4F-5DB4-4F39-81A7-02D930A1E4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2E207E-4D38-473D-B5B2-7F07DF4A44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33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3DCDDA1-8C65-45EC-BD03-3A0C92E751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84BDE8A-DFB5-4C9D-BF76-26A37FC05D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ED2077-1D10-40FA-8720-8B29DDA22E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748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A54CE277-82B9-45C6-A76C-62760545C4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C4436E44-B26F-4DFA-A141-9970633068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57E997-1A10-46DD-ABB5-E133E8F2CDA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1933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5515ED-17DD-4FD7-9A07-B4573A488D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22BE81-85D7-493F-A8A9-1AEBA72B08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398169-313E-4F9D-8693-23E71ABDAB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5425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5DFCAA-BC5D-43E7-9ADA-C684BEB93D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88D499-90C8-444B-A24E-69C2188046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F8825C-930E-4F17-8139-E73A88E369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260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23629972-0851-4DD0-90D3-A1ED2C23D41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B86C9AC1-0D7B-4CE6-B896-38E9CF6B6CE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C486EE6F-44BA-4F5C-9628-5EC92C86785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D2E99025-D170-4046-AF81-488B573DEC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D4B4E8-1573-40C7-84C4-80431E9401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A0A187FB-34EE-41FB-9373-6BCEEEC4D66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>
            <a:extLst>
              <a:ext uri="{FF2B5EF4-FFF2-40B4-BE49-F238E27FC236}">
                <a16:creationId xmlns:a16="http://schemas.microsoft.com/office/drawing/2014/main" id="{BD99C6E5-738D-4CD6-8A58-062E63C9D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03</a:t>
            </a:r>
            <a:r>
              <a:rPr lang="ja-JP" altLang="en-US"/>
              <a:t>（緑）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BFC9F27D-C7B8-42AC-9F91-243C606C57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A4116AD-7765-42C3-80CD-47575C0AB83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pSp>
        <p:nvGrpSpPr>
          <p:cNvPr id="13316" name="グループ化 10">
            <a:extLst>
              <a:ext uri="{FF2B5EF4-FFF2-40B4-BE49-F238E27FC236}">
                <a16:creationId xmlns:a16="http://schemas.microsoft.com/office/drawing/2014/main" id="{0757AFC4-C0B8-4B9E-97D1-2FC7FE4612EC}"/>
              </a:ext>
            </a:extLst>
          </p:cNvPr>
          <p:cNvGrpSpPr>
            <a:grpSpLocks/>
          </p:cNvGrpSpPr>
          <p:nvPr/>
        </p:nvGrpSpPr>
        <p:grpSpPr bwMode="auto">
          <a:xfrm>
            <a:off x="973138" y="1398588"/>
            <a:ext cx="2908300" cy="1530350"/>
            <a:chOff x="1616075" y="2255838"/>
            <a:chExt cx="5949950" cy="3097212"/>
          </a:xfrm>
        </p:grpSpPr>
        <p:sp>
          <p:nvSpPr>
            <p:cNvPr id="13341" name="Rectangle 21">
              <a:extLst>
                <a:ext uri="{FF2B5EF4-FFF2-40B4-BE49-F238E27FC236}">
                  <a16:creationId xmlns:a16="http://schemas.microsoft.com/office/drawing/2014/main" id="{31CDB3AB-C696-429A-9A4B-5E135A8F8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2255838"/>
              <a:ext cx="2974975" cy="1549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2" name="Rectangle 22">
              <a:extLst>
                <a:ext uri="{FF2B5EF4-FFF2-40B4-BE49-F238E27FC236}">
                  <a16:creationId xmlns:a16="http://schemas.microsoft.com/office/drawing/2014/main" id="{870E5C59-3B38-4DF2-9752-F062F0F50C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3805238"/>
              <a:ext cx="2974975" cy="1547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3" name="Rectangle 23">
              <a:extLst>
                <a:ext uri="{FF2B5EF4-FFF2-40B4-BE49-F238E27FC236}">
                  <a16:creationId xmlns:a16="http://schemas.microsoft.com/office/drawing/2014/main" id="{68E6F935-A16E-4AF2-AA18-F078A6CF6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1050" y="2255838"/>
              <a:ext cx="2974975" cy="1549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4" name="Rectangle 24">
              <a:extLst>
                <a:ext uri="{FF2B5EF4-FFF2-40B4-BE49-F238E27FC236}">
                  <a16:creationId xmlns:a16="http://schemas.microsoft.com/office/drawing/2014/main" id="{B8AA3202-DFF4-4F03-909F-69DA2063E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1050" y="3805238"/>
              <a:ext cx="2974975" cy="1547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5" name="Line 25">
              <a:extLst>
                <a:ext uri="{FF2B5EF4-FFF2-40B4-BE49-F238E27FC236}">
                  <a16:creationId xmlns:a16="http://schemas.microsoft.com/office/drawing/2014/main" id="{DC3BABF2-4826-42AC-8087-BAC7998216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6075" y="3805238"/>
              <a:ext cx="5949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13346" name="Line 26">
              <a:extLst>
                <a:ext uri="{FF2B5EF4-FFF2-40B4-BE49-F238E27FC236}">
                  <a16:creationId xmlns:a16="http://schemas.microsoft.com/office/drawing/2014/main" id="{17AE1C82-B6BE-49BA-8D27-215C1AEB32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91050" y="2255838"/>
              <a:ext cx="0" cy="30972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ja-JP" altLang="en-US"/>
            </a:p>
          </p:txBody>
        </p:sp>
      </p:grpSp>
      <p:sp>
        <p:nvSpPr>
          <p:cNvPr id="13317" name="Rectangle 21">
            <a:extLst>
              <a:ext uri="{FF2B5EF4-FFF2-40B4-BE49-F238E27FC236}">
                <a16:creationId xmlns:a16="http://schemas.microsoft.com/office/drawing/2014/main" id="{58A269AC-50B1-482A-A909-D6B29F74A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2276475"/>
            <a:ext cx="1319212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18" name="Rectangle 22">
            <a:extLst>
              <a:ext uri="{FF2B5EF4-FFF2-40B4-BE49-F238E27FC236}">
                <a16:creationId xmlns:a16="http://schemas.microsoft.com/office/drawing/2014/main" id="{F14BDF9A-947C-4EF7-85F3-D0474E3A2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125" y="2276475"/>
            <a:ext cx="1320800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19" name="Rectangle 23">
            <a:extLst>
              <a:ext uri="{FF2B5EF4-FFF2-40B4-BE49-F238E27FC236}">
                <a16:creationId xmlns:a16="http://schemas.microsoft.com/office/drawing/2014/main" id="{F6F73F2C-915A-4885-BD42-FEE4E36EC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1552575"/>
            <a:ext cx="1319212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20" name="Rectangle 24">
            <a:extLst>
              <a:ext uri="{FF2B5EF4-FFF2-40B4-BE49-F238E27FC236}">
                <a16:creationId xmlns:a16="http://schemas.microsoft.com/office/drawing/2014/main" id="{430CE06A-4C17-4601-B9AF-225F4FF96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125" y="1552575"/>
            <a:ext cx="1320800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2B574B40-ABEC-4C34-85AF-3C77D0D8C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1169988"/>
            <a:ext cx="1319212" cy="3111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22" name="Rectangle 26">
            <a:extLst>
              <a:ext uri="{FF2B5EF4-FFF2-40B4-BE49-F238E27FC236}">
                <a16:creationId xmlns:a16="http://schemas.microsoft.com/office/drawing/2014/main" id="{EB15D780-9312-47CB-BE76-95854DB6A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125" y="1169988"/>
            <a:ext cx="1320800" cy="311150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23" name="Rectangle 27">
            <a:extLst>
              <a:ext uri="{FF2B5EF4-FFF2-40B4-BE49-F238E27FC236}">
                <a16:creationId xmlns:a16="http://schemas.microsoft.com/office/drawing/2014/main" id="{A09342BB-0012-4EA7-ADD6-0C2FB4D35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2276475"/>
            <a:ext cx="422275" cy="723900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5" name="Rectangle 28">
            <a:extLst>
              <a:ext uri="{FF2B5EF4-FFF2-40B4-BE49-F238E27FC236}">
                <a16:creationId xmlns:a16="http://schemas.microsoft.com/office/drawing/2014/main" id="{5055A85B-4B73-4A6F-BF48-A22378903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1552575"/>
            <a:ext cx="422275" cy="7239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25" name="Line 21">
            <a:extLst>
              <a:ext uri="{FF2B5EF4-FFF2-40B4-BE49-F238E27FC236}">
                <a16:creationId xmlns:a16="http://schemas.microsoft.com/office/drawing/2014/main" id="{996B27CB-9021-4F5D-BAE3-69C901BE14C2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2539207" y="4507706"/>
            <a:ext cx="0" cy="21288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28" name="Rectangle 23">
            <a:extLst>
              <a:ext uri="{FF2B5EF4-FFF2-40B4-BE49-F238E27FC236}">
                <a16:creationId xmlns:a16="http://schemas.microsoft.com/office/drawing/2014/main" id="{ECAFE145-4246-4A68-A2A3-065E0A26F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450" y="3929063"/>
            <a:ext cx="1481138" cy="76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27" name="Rectangle 24">
            <a:extLst>
              <a:ext uri="{FF2B5EF4-FFF2-40B4-BE49-F238E27FC236}">
                <a16:creationId xmlns:a16="http://schemas.microsoft.com/office/drawing/2014/main" id="{7D4C84D3-9BBA-4826-9E34-3050B6FD5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3929063"/>
            <a:ext cx="1482725" cy="762000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28" name="Rectangle 25">
            <a:extLst>
              <a:ext uri="{FF2B5EF4-FFF2-40B4-BE49-F238E27FC236}">
                <a16:creationId xmlns:a16="http://schemas.microsoft.com/office/drawing/2014/main" id="{C6327893-369F-47EC-B4D3-C81797553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450" y="4691063"/>
            <a:ext cx="1481138" cy="763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37AAF46-5D2A-464B-B36F-D71FC1FBB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4691063"/>
            <a:ext cx="1482725" cy="76358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30" name="Line 27">
            <a:extLst>
              <a:ext uri="{FF2B5EF4-FFF2-40B4-BE49-F238E27FC236}">
                <a16:creationId xmlns:a16="http://schemas.microsoft.com/office/drawing/2014/main" id="{3DB9BD94-5A37-4999-B6B4-ACB853C5B8E3}"/>
              </a:ext>
            </a:extLst>
          </p:cNvPr>
          <p:cNvSpPr>
            <a:spLocks noChangeShapeType="1"/>
          </p:cNvSpPr>
          <p:nvPr/>
        </p:nvSpPr>
        <p:spPr bwMode="auto">
          <a:xfrm>
            <a:off x="936625" y="4219575"/>
            <a:ext cx="0" cy="9445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13331" name="Rectangle 28">
            <a:extLst>
              <a:ext uri="{FF2B5EF4-FFF2-40B4-BE49-F238E27FC236}">
                <a16:creationId xmlns:a16="http://schemas.microsoft.com/office/drawing/2014/main" id="{B9B3E254-E0EA-46D8-988A-5D5C3EF3C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4467225"/>
            <a:ext cx="247650" cy="4492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2" name="Rectangle 29">
            <a:extLst>
              <a:ext uri="{FF2B5EF4-FFF2-40B4-BE49-F238E27FC236}">
                <a16:creationId xmlns:a16="http://schemas.microsoft.com/office/drawing/2014/main" id="{F23E77C5-BF7C-4237-B66F-A524219F3D9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417763" y="5364162"/>
            <a:ext cx="241300" cy="4603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6" name="AutoShape 21">
            <a:extLst>
              <a:ext uri="{FF2B5EF4-FFF2-40B4-BE49-F238E27FC236}">
                <a16:creationId xmlns:a16="http://schemas.microsoft.com/office/drawing/2014/main" id="{A40B8B95-F2F4-43F4-98F7-D047C4C17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4346575"/>
            <a:ext cx="1570037" cy="590550"/>
          </a:xfrm>
          <a:prstGeom prst="parallelogram">
            <a:avLst>
              <a:gd name="adj" fmla="val 69962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37" name="AutoShape 22">
            <a:extLst>
              <a:ext uri="{FF2B5EF4-FFF2-40B4-BE49-F238E27FC236}">
                <a16:creationId xmlns:a16="http://schemas.microsoft.com/office/drawing/2014/main" id="{D62A54C5-8C99-43C9-98B6-4D6AD10C9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963" y="4346575"/>
            <a:ext cx="1570037" cy="590550"/>
          </a:xfrm>
          <a:prstGeom prst="parallelogram">
            <a:avLst>
              <a:gd name="adj" fmla="val 69962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35" name="AutoShape 23">
            <a:extLst>
              <a:ext uri="{FF2B5EF4-FFF2-40B4-BE49-F238E27FC236}">
                <a16:creationId xmlns:a16="http://schemas.microsoft.com/office/drawing/2014/main" id="{32F8DDBD-1A52-4669-8609-696A411C6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4981575"/>
            <a:ext cx="1570037" cy="590550"/>
          </a:xfrm>
          <a:prstGeom prst="parallelogram">
            <a:avLst>
              <a:gd name="adj" fmla="val 69948"/>
            </a:avLst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6" name="AutoShape 24">
            <a:extLst>
              <a:ext uri="{FF2B5EF4-FFF2-40B4-BE49-F238E27FC236}">
                <a16:creationId xmlns:a16="http://schemas.microsoft.com/office/drawing/2014/main" id="{49F0427E-1253-4662-AA70-46B451736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963" y="4981575"/>
            <a:ext cx="1570037" cy="590550"/>
          </a:xfrm>
          <a:prstGeom prst="parallelogram">
            <a:avLst>
              <a:gd name="adj" fmla="val 69948"/>
            </a:avLst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7" name="Rectangle 25">
            <a:extLst>
              <a:ext uri="{FF2B5EF4-FFF2-40B4-BE49-F238E27FC236}">
                <a16:creationId xmlns:a16="http://schemas.microsoft.com/office/drawing/2014/main" id="{3A58DB65-B32A-4644-979C-CC66F9F25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1063" y="3929063"/>
            <a:ext cx="1185862" cy="350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8" name="Rectangle 26">
            <a:extLst>
              <a:ext uri="{FF2B5EF4-FFF2-40B4-BE49-F238E27FC236}">
                <a16:creationId xmlns:a16="http://schemas.microsoft.com/office/drawing/2014/main" id="{A781CB1A-D983-46E4-911A-96CB2EB0F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138" y="3929063"/>
            <a:ext cx="1185862" cy="350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9" name="Rectangle 27">
            <a:extLst>
              <a:ext uri="{FF2B5EF4-FFF2-40B4-BE49-F238E27FC236}">
                <a16:creationId xmlns:a16="http://schemas.microsoft.com/office/drawing/2014/main" id="{B525ACE8-66B7-4381-94A4-C98808532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4346575"/>
            <a:ext cx="347662" cy="5905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40" name="Rectangle 28">
            <a:extLst>
              <a:ext uri="{FF2B5EF4-FFF2-40B4-BE49-F238E27FC236}">
                <a16:creationId xmlns:a16="http://schemas.microsoft.com/office/drawing/2014/main" id="{DFE126F0-546D-4608-99E2-1A51C71FE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4981575"/>
            <a:ext cx="347662" cy="5905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0CB68B4C-7147-4EC8-A516-96ADE0CB5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03</a:t>
            </a:r>
            <a:r>
              <a:rPr lang="ja-JP" altLang="en-US"/>
              <a:t>（緑）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3A015F4F-D57C-4553-B05F-794A5A4097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BE2B479-2A86-4E2B-88AE-EF661EC21CBF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340" name="Rectangle 21">
            <a:extLst>
              <a:ext uri="{FF2B5EF4-FFF2-40B4-BE49-F238E27FC236}">
                <a16:creationId xmlns:a16="http://schemas.microsoft.com/office/drawing/2014/main" id="{1E383902-BDFB-4B31-9664-4D2A059B9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2255838"/>
            <a:ext cx="2974975" cy="154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1" name="Rectangle 22">
            <a:extLst>
              <a:ext uri="{FF2B5EF4-FFF2-40B4-BE49-F238E27FC236}">
                <a16:creationId xmlns:a16="http://schemas.microsoft.com/office/drawing/2014/main" id="{1E43217B-1D83-474F-A2D4-169985712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3805238"/>
            <a:ext cx="2974975" cy="1547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2" name="Rectangle 23">
            <a:extLst>
              <a:ext uri="{FF2B5EF4-FFF2-40B4-BE49-F238E27FC236}">
                <a16:creationId xmlns:a16="http://schemas.microsoft.com/office/drawing/2014/main" id="{1B62DF89-5765-498B-8E6C-1FDFDCF0D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2255838"/>
            <a:ext cx="2974975" cy="154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3" name="Rectangle 24">
            <a:extLst>
              <a:ext uri="{FF2B5EF4-FFF2-40B4-BE49-F238E27FC236}">
                <a16:creationId xmlns:a16="http://schemas.microsoft.com/office/drawing/2014/main" id="{AA5D1B45-27BE-469E-8FEC-4BA07D673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3805238"/>
            <a:ext cx="2974975" cy="1547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4" name="Line 25">
            <a:extLst>
              <a:ext uri="{FF2B5EF4-FFF2-40B4-BE49-F238E27FC236}">
                <a16:creationId xmlns:a16="http://schemas.microsoft.com/office/drawing/2014/main" id="{43A4A800-B27B-4C30-8AD9-4DD5F14F68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6075" y="3805238"/>
            <a:ext cx="5949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14345" name="Line 26">
            <a:extLst>
              <a:ext uri="{FF2B5EF4-FFF2-40B4-BE49-F238E27FC236}">
                <a16:creationId xmlns:a16="http://schemas.microsoft.com/office/drawing/2014/main" id="{6A10D82D-D347-46DD-B180-BAE5F698A0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1050" y="2255838"/>
            <a:ext cx="0" cy="3097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>
            <a:extLst>
              <a:ext uri="{FF2B5EF4-FFF2-40B4-BE49-F238E27FC236}">
                <a16:creationId xmlns:a16="http://schemas.microsoft.com/office/drawing/2014/main" id="{28D20240-A56F-4817-980F-3DBB2543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03</a:t>
            </a:r>
            <a:r>
              <a:rPr lang="ja-JP" altLang="en-US"/>
              <a:t>（緑）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B88F8F9D-C98B-49A8-8BFF-08C6306E73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7CD98C4-80BC-4D72-A2BE-001F2B0EDA19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5364" name="Rectangle 21">
            <a:extLst>
              <a:ext uri="{FF2B5EF4-FFF2-40B4-BE49-F238E27FC236}">
                <a16:creationId xmlns:a16="http://schemas.microsoft.com/office/drawing/2014/main" id="{2F7D6F7D-DC47-48EC-B896-53DF54839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4073525"/>
            <a:ext cx="2462212" cy="1257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65" name="Rectangle 22">
            <a:extLst>
              <a:ext uri="{FF2B5EF4-FFF2-40B4-BE49-F238E27FC236}">
                <a16:creationId xmlns:a16="http://schemas.microsoft.com/office/drawing/2014/main" id="{9D12F49E-6FE8-4817-ADF8-D4B9C5C00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4073525"/>
            <a:ext cx="2462213" cy="1257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66" name="Rectangle 23">
            <a:extLst>
              <a:ext uri="{FF2B5EF4-FFF2-40B4-BE49-F238E27FC236}">
                <a16:creationId xmlns:a16="http://schemas.microsoft.com/office/drawing/2014/main" id="{CB222EE5-8CDC-4B3C-89FF-0096D02FA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2814638"/>
            <a:ext cx="2462212" cy="1258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67" name="Rectangle 24">
            <a:extLst>
              <a:ext uri="{FF2B5EF4-FFF2-40B4-BE49-F238E27FC236}">
                <a16:creationId xmlns:a16="http://schemas.microsoft.com/office/drawing/2014/main" id="{EF00C24D-0B25-418A-A85A-D0E651EE0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2814638"/>
            <a:ext cx="2462213" cy="1258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1758BEE2-2A71-411F-A934-00C774672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2149475"/>
            <a:ext cx="2462212" cy="5397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5369" name="Rectangle 26">
            <a:extLst>
              <a:ext uri="{FF2B5EF4-FFF2-40B4-BE49-F238E27FC236}">
                <a16:creationId xmlns:a16="http://schemas.microsoft.com/office/drawing/2014/main" id="{47C863D8-302C-4A88-8D72-94A9C3763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2149475"/>
            <a:ext cx="2462213" cy="539750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70" name="Rectangle 27">
            <a:extLst>
              <a:ext uri="{FF2B5EF4-FFF2-40B4-BE49-F238E27FC236}">
                <a16:creationId xmlns:a16="http://schemas.microsoft.com/office/drawing/2014/main" id="{00910977-1089-4649-A62F-6122A2906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575" y="4073525"/>
            <a:ext cx="787400" cy="1257300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2" name="Rectangle 28">
            <a:extLst>
              <a:ext uri="{FF2B5EF4-FFF2-40B4-BE49-F238E27FC236}">
                <a16:creationId xmlns:a16="http://schemas.microsoft.com/office/drawing/2014/main" id="{41E2FC30-EC3D-4EA8-B903-4FE826D96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575" y="2814638"/>
            <a:ext cx="787400" cy="125888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>
            <a:extLst>
              <a:ext uri="{FF2B5EF4-FFF2-40B4-BE49-F238E27FC236}">
                <a16:creationId xmlns:a16="http://schemas.microsoft.com/office/drawing/2014/main" id="{264AACD2-69FE-446D-ACE1-1DEBAB021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03</a:t>
            </a:r>
            <a:r>
              <a:rPr lang="ja-JP" altLang="en-US"/>
              <a:t>（緑）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019B06C3-0565-4F52-A995-ABB59DA1D2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E76E35D-0411-4F32-B9EF-B276DB00E061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6388" name="Line 21">
            <a:extLst>
              <a:ext uri="{FF2B5EF4-FFF2-40B4-BE49-F238E27FC236}">
                <a16:creationId xmlns:a16="http://schemas.microsoft.com/office/drawing/2014/main" id="{9B885C64-069B-40A4-8335-3C2F183B85CE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812507" y="3194843"/>
            <a:ext cx="0" cy="39290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C1D0F08-BCE7-42A9-8778-C56C7228B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800" y="2051050"/>
            <a:ext cx="2735263" cy="14430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6390" name="Rectangle 24">
            <a:extLst>
              <a:ext uri="{FF2B5EF4-FFF2-40B4-BE49-F238E27FC236}">
                <a16:creationId xmlns:a16="http://schemas.microsoft.com/office/drawing/2014/main" id="{BC09A2C9-4B8B-4D6B-ABC7-47BC78DE7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2051050"/>
            <a:ext cx="2735262" cy="1443038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6391" name="Rectangle 25">
            <a:extLst>
              <a:ext uri="{FF2B5EF4-FFF2-40B4-BE49-F238E27FC236}">
                <a16:creationId xmlns:a16="http://schemas.microsoft.com/office/drawing/2014/main" id="{65C3B493-6EA0-4BE4-A089-BF3169647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800" y="3494088"/>
            <a:ext cx="2735263" cy="1441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0" name="Rectangle 26">
            <a:extLst>
              <a:ext uri="{FF2B5EF4-FFF2-40B4-BE49-F238E27FC236}">
                <a16:creationId xmlns:a16="http://schemas.microsoft.com/office/drawing/2014/main" id="{BED5A08F-CD72-4A25-9C82-9D0123783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3494088"/>
            <a:ext cx="2735262" cy="14414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6393" name="Line 27">
            <a:extLst>
              <a:ext uri="{FF2B5EF4-FFF2-40B4-BE49-F238E27FC236}">
                <a16:creationId xmlns:a16="http://schemas.microsoft.com/office/drawing/2014/main" id="{E1C42EF2-2BA7-4943-B6E6-9B477F4DCAA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5788" y="2600325"/>
            <a:ext cx="0" cy="1785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16394" name="Rectangle 28">
            <a:extLst>
              <a:ext uri="{FF2B5EF4-FFF2-40B4-BE49-F238E27FC236}">
                <a16:creationId xmlns:a16="http://schemas.microsoft.com/office/drawing/2014/main" id="{92583DDC-AE38-4B7F-967A-92B28C97C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188" y="3070225"/>
            <a:ext cx="455612" cy="847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6395" name="Rectangle 29">
            <a:extLst>
              <a:ext uri="{FF2B5EF4-FFF2-40B4-BE49-F238E27FC236}">
                <a16:creationId xmlns:a16="http://schemas.microsoft.com/office/drawing/2014/main" id="{BF17C8AC-7AC2-4B2F-9B00-E9021A68E76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583907" y="4777581"/>
            <a:ext cx="455612" cy="847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7492ACF8-F0F9-4A88-A8A6-A76A0ADB4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 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03</a:t>
            </a:r>
            <a:r>
              <a:rPr lang="ja-JP" altLang="en-US"/>
              <a:t>（緑）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D195BAD2-71CB-4425-A07F-77A3E34761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AE4C246-876E-4CD6-A3B7-55116D4906B7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AutoShape 21">
            <a:extLst>
              <a:ext uri="{FF2B5EF4-FFF2-40B4-BE49-F238E27FC236}">
                <a16:creationId xmlns:a16="http://schemas.microsoft.com/office/drawing/2014/main" id="{1D617672-9061-4745-ACFA-18C4D1285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9188" y="3178175"/>
            <a:ext cx="2887662" cy="1031875"/>
          </a:xfrm>
          <a:prstGeom prst="parallelogram">
            <a:avLst>
              <a:gd name="adj" fmla="val 69962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6" name="AutoShape 22">
            <a:extLst>
              <a:ext uri="{FF2B5EF4-FFF2-40B4-BE49-F238E27FC236}">
                <a16:creationId xmlns:a16="http://schemas.microsoft.com/office/drawing/2014/main" id="{7113C698-9F8D-4CD6-AA40-CD8C19726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13" y="3178175"/>
            <a:ext cx="2887662" cy="1031875"/>
          </a:xfrm>
          <a:prstGeom prst="parallelogram">
            <a:avLst>
              <a:gd name="adj" fmla="val 69962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7414" name="AutoShape 23">
            <a:extLst>
              <a:ext uri="{FF2B5EF4-FFF2-40B4-BE49-F238E27FC236}">
                <a16:creationId xmlns:a16="http://schemas.microsoft.com/office/drawing/2014/main" id="{12519511-AAEB-42B0-BA52-12C40E5D3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9188" y="4287838"/>
            <a:ext cx="2887662" cy="1031875"/>
          </a:xfrm>
          <a:prstGeom prst="parallelogram">
            <a:avLst>
              <a:gd name="adj" fmla="val 69962"/>
            </a:avLst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5" name="AutoShape 24">
            <a:extLst>
              <a:ext uri="{FF2B5EF4-FFF2-40B4-BE49-F238E27FC236}">
                <a16:creationId xmlns:a16="http://schemas.microsoft.com/office/drawing/2014/main" id="{29D02F32-74F0-4A48-9347-24E1D4472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13" y="4287838"/>
            <a:ext cx="2887662" cy="1031875"/>
          </a:xfrm>
          <a:prstGeom prst="parallelogram">
            <a:avLst>
              <a:gd name="adj" fmla="val 69962"/>
            </a:avLst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6" name="Rectangle 25">
            <a:extLst>
              <a:ext uri="{FF2B5EF4-FFF2-40B4-BE49-F238E27FC236}">
                <a16:creationId xmlns:a16="http://schemas.microsoft.com/office/drawing/2014/main" id="{66FA3144-37BB-4095-A380-7336C22BF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7213" y="2449513"/>
            <a:ext cx="2179637" cy="6127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7" name="Rectangle 26">
            <a:extLst>
              <a:ext uri="{FF2B5EF4-FFF2-40B4-BE49-F238E27FC236}">
                <a16:creationId xmlns:a16="http://schemas.microsoft.com/office/drawing/2014/main" id="{D38F18F7-8138-434D-9E84-79217BC8D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7338" y="2449513"/>
            <a:ext cx="2179637" cy="6127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8" name="Rectangle 27">
            <a:extLst>
              <a:ext uri="{FF2B5EF4-FFF2-40B4-BE49-F238E27FC236}">
                <a16:creationId xmlns:a16="http://schemas.microsoft.com/office/drawing/2014/main" id="{958BB9F1-771F-4B24-88CB-FA8BD4DE7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3178175"/>
            <a:ext cx="638175" cy="1031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9" name="Rectangle 28">
            <a:extLst>
              <a:ext uri="{FF2B5EF4-FFF2-40B4-BE49-F238E27FC236}">
                <a16:creationId xmlns:a16="http://schemas.microsoft.com/office/drawing/2014/main" id="{4233D5FE-EB91-4225-B53A-F925762AF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4287838"/>
            <a:ext cx="638175" cy="1031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70</Words>
  <Application>Microsoft Office PowerPoint</Application>
  <PresentationFormat>A4 210 x 297 mm</PresentationFormat>
  <Paragraphs>15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Arial</vt:lpstr>
      <vt:lpstr>ＭＳ Ｐゴシック</vt:lpstr>
      <vt:lpstr>Calibri</vt:lpstr>
      <vt:lpstr>Times New Roman</vt:lpstr>
      <vt:lpstr>Office テーマ</vt:lpstr>
      <vt:lpstr>オートシェイプ ２×２の座標とマトリックス03（緑）</vt:lpstr>
      <vt:lpstr>オートシェイプ ２×２の座標とマトリックス03（緑）</vt:lpstr>
      <vt:lpstr>オートシェイプ ２×２の座標とマトリックス03（緑）</vt:lpstr>
      <vt:lpstr>オートシェイプ ２×２の座標とマトリックス03（緑）</vt:lpstr>
      <vt:lpstr>オートシェイプ ２×２の座標とマトリックス03（緑）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２×２の座標／マトリックスのオートシェイプです。_x000d_
_x000d_
内容_x000d_
・２×２の座標区分_x000d_
・２×２マトリックス_x000d_
・２×２マトリックス・矢印入り_x000d_
・２×２平行四辺形マトリックス</dc:description>
  <cp:revision>10</cp:revision>
  <dcterms:created xsi:type="dcterms:W3CDTF">2009-02-13T08:21:57Z</dcterms:created>
  <dcterms:modified xsi:type="dcterms:W3CDTF">2021-08-01T09:36:31Z</dcterms:modified>
</cp:coreProperties>
</file>