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67" r:id="rId3"/>
    <p:sldId id="268" r:id="rId4"/>
    <p:sldId id="269" r:id="rId5"/>
    <p:sldId id="270" r:id="rId6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81" d="100"/>
          <a:sy n="81" d="100"/>
        </p:scale>
        <p:origin x="1320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1A66B76-C972-4642-8AD3-7CB585CB0F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184764E-FEF9-4339-87E7-9DC43032A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B6CCB17-1BC9-4D2D-8AAF-4E97FEA268C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D9B9DF7-4A5A-4478-875D-B53624E21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1E6DA4A-F05C-4FFD-9AC1-4FAC937B0B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F6FD74-F789-4E9B-BF1B-941D147DBB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8AF444E-F3EC-4A33-A963-9BF45D0DBB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214945B-3034-441D-A014-0A753E6CE63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8F7339F-6BE4-46C7-8F2E-763AC97D806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F3C5DD9-15CC-46BA-A7C7-F06C28F5B4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61799FF-35DF-497F-BECB-0344A717C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2F31AA1-A479-483C-9B1B-C28552EB67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1EF7F88-EBDC-4C3F-A5D1-83D323DBC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1806987-2A57-4FAE-9401-8A6190D8251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7A2B75A3-100A-4AA2-9EB2-FA9FD972B9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F1C37A80-2A2E-411C-B06A-4A68C34A1E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AAA989AE-D24A-4B34-8DDA-AE641FDFF2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D41F129-DD50-4D56-8C5E-A001E2814DE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486866E5-0086-40D3-B57D-C6AECA8F1B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64AFDC5E-4CF8-4FC7-BD7D-027494CECE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76C0E76F-F755-41AE-BF11-D926D94C0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4DD0EDB-16E0-40AB-9D53-A13DC9E73823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81D78EC4-8699-4F0E-9D7D-3B8F4A8F58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A45C2084-568F-4B04-80A1-266ABC3DC8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9497DD43-8063-483A-912F-5F29757EB9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F73ADB-01BA-4863-AFE6-305F86D30E85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8E6C0771-9AB7-42BD-889B-2A89151EA3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DBC77D6F-9BD3-4D86-8180-EF32AE4242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C2EA3507-0755-4186-AC8E-3EF376B7C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B0F3FF6-C6A8-4B60-A202-7B743BD007E6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32017662-7CB8-4465-9C83-D05648F512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4C7D8B7C-D935-4277-8478-D0C0F14B73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9681AC14-F186-44A1-8D4D-A9BCF02965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E861341-5C46-49F7-BA42-F755E1D737A0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99EFA09-D01A-4B39-92CC-98EDE64F09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4976C0C-18CC-47E7-842E-6820FF83E5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631378-4D9A-4F09-ACA3-4CA7312727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414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9F32E38-CFD9-4953-9667-F09B8AE663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61FF1D5-3EBB-4E87-A2BA-24CC3EC0BA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D130B3-9410-4BD9-89DE-D0F5CE0F25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220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735F7AB-E130-4EA9-B930-75C4EB43CF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19F7B00-D668-4F03-B0DD-B66F1B1F1D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90F48E-5106-40AA-9F45-1AE84C7560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325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7B98154-2843-4754-AB4E-7E5FBFD7B1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E2CCE8A-3F3A-4B1C-B616-E1E4463529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AB98F9-7677-4B72-AAAE-B5C45A6B87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929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D1DB254-5840-42DE-B745-6BD504CC81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FCD1B08-6547-4850-9C92-815E73683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0689A8-4CDE-4241-8927-149783C8DF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808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39CE05-1D81-4062-9D62-48345888C8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0A6E43-7505-449A-BB76-5EE05DF5BB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CCBBCA-E954-4DF8-B912-2559273F34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89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48983C91-9916-4417-8CA2-ED727662AB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B77A9ADB-A126-45F7-A488-FEAB5137E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B8CDA2-AB74-4363-84D5-3C37C47791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993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2990E53-64C0-4212-86AA-BFF81F8A82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FD4237A-EF63-4821-9C35-5720C8E56C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3F9867-CC88-4F20-9B37-B81DBD7A93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505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D0391D9B-81BF-4B4D-821D-388D8B62EF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DD5BAC64-0ED2-4555-A1EB-5DC93DE7DA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8D22CD-EA64-480B-B01A-EEA431AC23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01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C46F84-A70B-4922-89FF-E36B3F7642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35CDD1-0A29-4BE1-9579-E7B7B4F2B8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0D039F-1748-45AE-BE93-0C83386659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06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0448EF-F55F-4E27-A99D-335050FACF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98751C-5C12-4E0E-97C0-1E26359FB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859BBE-4B64-44CE-899C-B491260D1C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844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7334400C-9D1E-4F09-AB11-2196DFD71B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C882F920-F53F-4C00-8597-52337D1975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4F48148A-B4A7-4E28-86A3-B8E4362ED6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B1D99DFA-70E4-4A7A-AE98-723BE597DA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FE88F4-FFA3-4FE1-9148-4D841ED84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E64ECC73-0E66-4295-9175-C0C518DF3A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78E18076-A34D-48DC-BF6B-28EAFEA03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02</a:t>
            </a:r>
            <a:r>
              <a:rPr lang="ja-JP" altLang="en-US"/>
              <a:t>（赤）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785B39E5-F1EB-4E94-9C9A-74E4C678F5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5D8E91A-AC5C-4D93-928A-67D31F51DDB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pSp>
        <p:nvGrpSpPr>
          <p:cNvPr id="13316" name="グループ化 10">
            <a:extLst>
              <a:ext uri="{FF2B5EF4-FFF2-40B4-BE49-F238E27FC236}">
                <a16:creationId xmlns:a16="http://schemas.microsoft.com/office/drawing/2014/main" id="{C5E80F84-B6E5-40AD-9A93-0782E76B9281}"/>
              </a:ext>
            </a:extLst>
          </p:cNvPr>
          <p:cNvGrpSpPr>
            <a:grpSpLocks/>
          </p:cNvGrpSpPr>
          <p:nvPr/>
        </p:nvGrpSpPr>
        <p:grpSpPr bwMode="auto">
          <a:xfrm>
            <a:off x="973138" y="1398588"/>
            <a:ext cx="2908300" cy="1530350"/>
            <a:chOff x="1616075" y="2255838"/>
            <a:chExt cx="5949950" cy="3097212"/>
          </a:xfrm>
        </p:grpSpPr>
        <p:sp>
          <p:nvSpPr>
            <p:cNvPr id="13341" name="Rectangle 21">
              <a:extLst>
                <a:ext uri="{FF2B5EF4-FFF2-40B4-BE49-F238E27FC236}">
                  <a16:creationId xmlns:a16="http://schemas.microsoft.com/office/drawing/2014/main" id="{5791BA83-1AFC-453D-B819-1E430E158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2" name="Rectangle 22">
              <a:extLst>
                <a:ext uri="{FF2B5EF4-FFF2-40B4-BE49-F238E27FC236}">
                  <a16:creationId xmlns:a16="http://schemas.microsoft.com/office/drawing/2014/main" id="{66187FB3-D7DB-46B8-9C35-1B27B17CF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3" name="Rectangle 23">
              <a:extLst>
                <a:ext uri="{FF2B5EF4-FFF2-40B4-BE49-F238E27FC236}">
                  <a16:creationId xmlns:a16="http://schemas.microsoft.com/office/drawing/2014/main" id="{04B4955C-0750-4551-8821-547A456B2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4" name="Rectangle 24">
              <a:extLst>
                <a:ext uri="{FF2B5EF4-FFF2-40B4-BE49-F238E27FC236}">
                  <a16:creationId xmlns:a16="http://schemas.microsoft.com/office/drawing/2014/main" id="{3125F6E4-BD2E-4811-A9D7-113EEEAE4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5" name="Line 25">
              <a:extLst>
                <a:ext uri="{FF2B5EF4-FFF2-40B4-BE49-F238E27FC236}">
                  <a16:creationId xmlns:a16="http://schemas.microsoft.com/office/drawing/2014/main" id="{00618280-22F4-42F6-8719-B0D35B272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6075" y="3805238"/>
              <a:ext cx="5949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13346" name="Line 26">
              <a:extLst>
                <a:ext uri="{FF2B5EF4-FFF2-40B4-BE49-F238E27FC236}">
                  <a16:creationId xmlns:a16="http://schemas.microsoft.com/office/drawing/2014/main" id="{F1202928-2407-4D8F-AB67-8C784DCD9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1050" y="2255838"/>
              <a:ext cx="0" cy="3097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</p:grpSp>
      <p:sp>
        <p:nvSpPr>
          <p:cNvPr id="13317" name="Rectangle 21">
            <a:extLst>
              <a:ext uri="{FF2B5EF4-FFF2-40B4-BE49-F238E27FC236}">
                <a16:creationId xmlns:a16="http://schemas.microsoft.com/office/drawing/2014/main" id="{1F6D5C09-D59A-456C-8D71-378690E33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22764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8" name="Rectangle 22">
            <a:extLst>
              <a:ext uri="{FF2B5EF4-FFF2-40B4-BE49-F238E27FC236}">
                <a16:creationId xmlns:a16="http://schemas.microsoft.com/office/drawing/2014/main" id="{CCDA4A23-BFCA-4EED-ABAF-D51AFF794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22764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9" name="Rectangle 23">
            <a:extLst>
              <a:ext uri="{FF2B5EF4-FFF2-40B4-BE49-F238E27FC236}">
                <a16:creationId xmlns:a16="http://schemas.microsoft.com/office/drawing/2014/main" id="{4BEA1AC0-BC3F-4499-BA88-AE57D95BF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5525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0" name="Rectangle 24">
            <a:extLst>
              <a:ext uri="{FF2B5EF4-FFF2-40B4-BE49-F238E27FC236}">
                <a16:creationId xmlns:a16="http://schemas.microsoft.com/office/drawing/2014/main" id="{1A3A2D11-0AE7-4E44-8445-A1DB17EA0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5525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4D6570A4-2C79-4A1E-9462-611B926CA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169988"/>
            <a:ext cx="1319212" cy="311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2" name="Rectangle 26">
            <a:extLst>
              <a:ext uri="{FF2B5EF4-FFF2-40B4-BE49-F238E27FC236}">
                <a16:creationId xmlns:a16="http://schemas.microsoft.com/office/drawing/2014/main" id="{ED5D0125-9AF8-44E0-B805-00352DAEC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169988"/>
            <a:ext cx="1320800" cy="31115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3" name="Rectangle 27">
            <a:extLst>
              <a:ext uri="{FF2B5EF4-FFF2-40B4-BE49-F238E27FC236}">
                <a16:creationId xmlns:a16="http://schemas.microsoft.com/office/drawing/2014/main" id="{AD32942F-A946-4CBA-94DC-202FBF783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2276475"/>
            <a:ext cx="422275" cy="7239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77252D14-A196-41B9-BBF6-5ABC04B8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1552575"/>
            <a:ext cx="422275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5" name="Line 21">
            <a:extLst>
              <a:ext uri="{FF2B5EF4-FFF2-40B4-BE49-F238E27FC236}">
                <a16:creationId xmlns:a16="http://schemas.microsoft.com/office/drawing/2014/main" id="{8A3DC4AB-31D2-4E7C-8AA6-610E6493EF5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539207" y="4507706"/>
            <a:ext cx="0" cy="21288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C34C3EE4-7B1F-419C-AB6C-B1695A11B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3929063"/>
            <a:ext cx="1481138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7" name="Rectangle 24">
            <a:extLst>
              <a:ext uri="{FF2B5EF4-FFF2-40B4-BE49-F238E27FC236}">
                <a16:creationId xmlns:a16="http://schemas.microsoft.com/office/drawing/2014/main" id="{84F2EE47-3050-4376-9ADE-FE35EAA09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3929063"/>
            <a:ext cx="1482725" cy="762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8" name="Rectangle 25">
            <a:extLst>
              <a:ext uri="{FF2B5EF4-FFF2-40B4-BE49-F238E27FC236}">
                <a16:creationId xmlns:a16="http://schemas.microsoft.com/office/drawing/2014/main" id="{87C9923A-27DD-4EAE-A8D1-EE00C2728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4691063"/>
            <a:ext cx="1481138" cy="763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62661E3A-BA53-441D-AE70-D07751E21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691063"/>
            <a:ext cx="1482725" cy="7635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0" name="Line 27">
            <a:extLst>
              <a:ext uri="{FF2B5EF4-FFF2-40B4-BE49-F238E27FC236}">
                <a16:creationId xmlns:a16="http://schemas.microsoft.com/office/drawing/2014/main" id="{735A1CD4-4DFE-402A-B84F-F65B48B4ABD6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625" y="4219575"/>
            <a:ext cx="0" cy="9445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3331" name="Rectangle 28">
            <a:extLst>
              <a:ext uri="{FF2B5EF4-FFF2-40B4-BE49-F238E27FC236}">
                <a16:creationId xmlns:a16="http://schemas.microsoft.com/office/drawing/2014/main" id="{25EC4453-0CD7-43CF-9881-A5E3E3F74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467225"/>
            <a:ext cx="247650" cy="449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2" name="Rectangle 29">
            <a:extLst>
              <a:ext uri="{FF2B5EF4-FFF2-40B4-BE49-F238E27FC236}">
                <a16:creationId xmlns:a16="http://schemas.microsoft.com/office/drawing/2014/main" id="{6E6A2C0D-46D7-485F-AB90-0904BF336C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417763" y="5364162"/>
            <a:ext cx="241300" cy="460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6" name="AutoShape 21">
            <a:extLst>
              <a:ext uri="{FF2B5EF4-FFF2-40B4-BE49-F238E27FC236}">
                <a16:creationId xmlns:a16="http://schemas.microsoft.com/office/drawing/2014/main" id="{DB0F98A8-735C-4E63-A9D8-F6DBA034D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AutoShape 22">
            <a:extLst>
              <a:ext uri="{FF2B5EF4-FFF2-40B4-BE49-F238E27FC236}">
                <a16:creationId xmlns:a16="http://schemas.microsoft.com/office/drawing/2014/main" id="{356ED37F-1B70-4ABA-872C-C823B7FD8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5" name="AutoShape 23">
            <a:extLst>
              <a:ext uri="{FF2B5EF4-FFF2-40B4-BE49-F238E27FC236}">
                <a16:creationId xmlns:a16="http://schemas.microsoft.com/office/drawing/2014/main" id="{55EFE151-91FF-4B29-92C4-6FE86280F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981575"/>
            <a:ext cx="1570037" cy="590550"/>
          </a:xfrm>
          <a:prstGeom prst="parallelogram">
            <a:avLst>
              <a:gd name="adj" fmla="val 6994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6" name="AutoShape 24">
            <a:extLst>
              <a:ext uri="{FF2B5EF4-FFF2-40B4-BE49-F238E27FC236}">
                <a16:creationId xmlns:a16="http://schemas.microsoft.com/office/drawing/2014/main" id="{FB53D385-1318-4708-89BC-07DE18AF2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981575"/>
            <a:ext cx="1570037" cy="590550"/>
          </a:xfrm>
          <a:prstGeom prst="parallelogram">
            <a:avLst>
              <a:gd name="adj" fmla="val 6994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7" name="Rectangle 25">
            <a:extLst>
              <a:ext uri="{FF2B5EF4-FFF2-40B4-BE49-F238E27FC236}">
                <a16:creationId xmlns:a16="http://schemas.microsoft.com/office/drawing/2014/main" id="{A667CDC8-6D2E-4CB4-AE35-331486698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1063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8" name="Rectangle 26">
            <a:extLst>
              <a:ext uri="{FF2B5EF4-FFF2-40B4-BE49-F238E27FC236}">
                <a16:creationId xmlns:a16="http://schemas.microsoft.com/office/drawing/2014/main" id="{185DB8F0-6CF4-43A5-B48D-E4D71F915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138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9" name="Rectangle 27">
            <a:extLst>
              <a:ext uri="{FF2B5EF4-FFF2-40B4-BE49-F238E27FC236}">
                <a16:creationId xmlns:a16="http://schemas.microsoft.com/office/drawing/2014/main" id="{FB808BFF-DFDA-4472-9ABB-E9A406310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346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30D91752-D737-4CA8-97CB-9917B4B6F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981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D0060E43-B98A-4184-9917-175D1F89D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02</a:t>
            </a:r>
            <a:r>
              <a:rPr lang="ja-JP" altLang="en-US"/>
              <a:t>（赤）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3B37E847-FCED-45F2-ACD5-5167729254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87145B5-03BA-4113-8E50-5CCC4EB11CC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0" name="Rectangle 21">
            <a:extLst>
              <a:ext uri="{FF2B5EF4-FFF2-40B4-BE49-F238E27FC236}">
                <a16:creationId xmlns:a16="http://schemas.microsoft.com/office/drawing/2014/main" id="{1D8030F7-43BB-4382-85C9-C7C26E86C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1" name="Rectangle 22">
            <a:extLst>
              <a:ext uri="{FF2B5EF4-FFF2-40B4-BE49-F238E27FC236}">
                <a16:creationId xmlns:a16="http://schemas.microsoft.com/office/drawing/2014/main" id="{DA819B2B-684E-408E-8839-6023400CA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2" name="Rectangle 23">
            <a:extLst>
              <a:ext uri="{FF2B5EF4-FFF2-40B4-BE49-F238E27FC236}">
                <a16:creationId xmlns:a16="http://schemas.microsoft.com/office/drawing/2014/main" id="{D0191D94-E712-4EE7-9A66-F2F31F140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3" name="Rectangle 24">
            <a:extLst>
              <a:ext uri="{FF2B5EF4-FFF2-40B4-BE49-F238E27FC236}">
                <a16:creationId xmlns:a16="http://schemas.microsoft.com/office/drawing/2014/main" id="{F62FCE9C-3C98-4003-B8C4-2F8194E6F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4" name="Line 25">
            <a:extLst>
              <a:ext uri="{FF2B5EF4-FFF2-40B4-BE49-F238E27FC236}">
                <a16:creationId xmlns:a16="http://schemas.microsoft.com/office/drawing/2014/main" id="{5D90097B-8386-4842-B25D-F21EDFFEE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3805238"/>
            <a:ext cx="5949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4345" name="Line 26">
            <a:extLst>
              <a:ext uri="{FF2B5EF4-FFF2-40B4-BE49-F238E27FC236}">
                <a16:creationId xmlns:a16="http://schemas.microsoft.com/office/drawing/2014/main" id="{DAF35298-E834-4A2F-BF0B-90B6DA623E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1050" y="2255838"/>
            <a:ext cx="0" cy="3097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>
            <a:extLst>
              <a:ext uri="{FF2B5EF4-FFF2-40B4-BE49-F238E27FC236}">
                <a16:creationId xmlns:a16="http://schemas.microsoft.com/office/drawing/2014/main" id="{BF33DAD8-A705-41E1-9C47-FEB91624D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02</a:t>
            </a:r>
            <a:r>
              <a:rPr lang="ja-JP" altLang="en-US"/>
              <a:t>（赤）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4939E6F6-9271-4EFB-91FB-0329BA3328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B197D71-06B5-40C9-ABC8-C0C176907EC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364" name="Rectangle 21">
            <a:extLst>
              <a:ext uri="{FF2B5EF4-FFF2-40B4-BE49-F238E27FC236}">
                <a16:creationId xmlns:a16="http://schemas.microsoft.com/office/drawing/2014/main" id="{D8E286B2-704B-482F-86F6-8AF26C597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4073525"/>
            <a:ext cx="2462212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5" name="Rectangle 22">
            <a:extLst>
              <a:ext uri="{FF2B5EF4-FFF2-40B4-BE49-F238E27FC236}">
                <a16:creationId xmlns:a16="http://schemas.microsoft.com/office/drawing/2014/main" id="{F72E74F2-2FA2-420C-A48C-DFAA3A500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4073525"/>
            <a:ext cx="2462213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6" name="Rectangle 23">
            <a:extLst>
              <a:ext uri="{FF2B5EF4-FFF2-40B4-BE49-F238E27FC236}">
                <a16:creationId xmlns:a16="http://schemas.microsoft.com/office/drawing/2014/main" id="{D329AF54-2240-4B78-9C5A-BB20DB1AF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814638"/>
            <a:ext cx="2462212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7" name="Rectangle 24">
            <a:extLst>
              <a:ext uri="{FF2B5EF4-FFF2-40B4-BE49-F238E27FC236}">
                <a16:creationId xmlns:a16="http://schemas.microsoft.com/office/drawing/2014/main" id="{CDE39B4F-A6B2-40C3-98C4-A35E684AD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814638"/>
            <a:ext cx="2462213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C544FCC8-F2A9-4B36-8B8F-2D417BDB8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149475"/>
            <a:ext cx="2462212" cy="5397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5369" name="Rectangle 26">
            <a:extLst>
              <a:ext uri="{FF2B5EF4-FFF2-40B4-BE49-F238E27FC236}">
                <a16:creationId xmlns:a16="http://schemas.microsoft.com/office/drawing/2014/main" id="{60BC4F88-D24F-4F46-A1DD-0C13C0AD3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149475"/>
            <a:ext cx="2462213" cy="53975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70" name="Rectangle 27">
            <a:extLst>
              <a:ext uri="{FF2B5EF4-FFF2-40B4-BE49-F238E27FC236}">
                <a16:creationId xmlns:a16="http://schemas.microsoft.com/office/drawing/2014/main" id="{48C5BBE9-5195-422A-9166-45DFAF35D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4073525"/>
            <a:ext cx="787400" cy="12573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2" name="Rectangle 28">
            <a:extLst>
              <a:ext uri="{FF2B5EF4-FFF2-40B4-BE49-F238E27FC236}">
                <a16:creationId xmlns:a16="http://schemas.microsoft.com/office/drawing/2014/main" id="{A6B13480-508C-4BCC-B076-B1134531A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2814638"/>
            <a:ext cx="787400" cy="1258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>
            <a:extLst>
              <a:ext uri="{FF2B5EF4-FFF2-40B4-BE49-F238E27FC236}">
                <a16:creationId xmlns:a16="http://schemas.microsoft.com/office/drawing/2014/main" id="{687B8C30-4EE4-401F-934C-01360A47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02</a:t>
            </a:r>
            <a:r>
              <a:rPr lang="ja-JP" altLang="en-US"/>
              <a:t>（赤）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BB21FEAD-42C2-4E5B-8EE9-D907E2FE94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B0E4FA3-BC2C-4D82-95AB-6E6BECCDE44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6388" name="Line 21">
            <a:extLst>
              <a:ext uri="{FF2B5EF4-FFF2-40B4-BE49-F238E27FC236}">
                <a16:creationId xmlns:a16="http://schemas.microsoft.com/office/drawing/2014/main" id="{1FAB9894-F58B-413B-B8D1-42F94BB89673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812507" y="3194843"/>
            <a:ext cx="0" cy="3929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31215A2-D26B-41E7-ABC2-9D35BE8C6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2051050"/>
            <a:ext cx="2735263" cy="14430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0" name="Rectangle 24">
            <a:extLst>
              <a:ext uri="{FF2B5EF4-FFF2-40B4-BE49-F238E27FC236}">
                <a16:creationId xmlns:a16="http://schemas.microsoft.com/office/drawing/2014/main" id="{6FC676CE-9279-4EB4-89FC-6F07E4630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2051050"/>
            <a:ext cx="2735262" cy="1443038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391" name="Rectangle 25">
            <a:extLst>
              <a:ext uri="{FF2B5EF4-FFF2-40B4-BE49-F238E27FC236}">
                <a16:creationId xmlns:a16="http://schemas.microsoft.com/office/drawing/2014/main" id="{C27DA677-9E59-4D26-A9A1-FBF2BC605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3494088"/>
            <a:ext cx="2735263" cy="144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78A3C72A-23A4-4F3A-B158-CD55CAAE6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3494088"/>
            <a:ext cx="2735262" cy="1441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3" name="Line 27">
            <a:extLst>
              <a:ext uri="{FF2B5EF4-FFF2-40B4-BE49-F238E27FC236}">
                <a16:creationId xmlns:a16="http://schemas.microsoft.com/office/drawing/2014/main" id="{924A0FB8-2EB1-4FC1-A911-7358B8F48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2600325"/>
            <a:ext cx="0" cy="1785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6394" name="Rectangle 28">
            <a:extLst>
              <a:ext uri="{FF2B5EF4-FFF2-40B4-BE49-F238E27FC236}">
                <a16:creationId xmlns:a16="http://schemas.microsoft.com/office/drawing/2014/main" id="{461E8856-C1A2-4A4C-9748-6AD8651F4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3070225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395" name="Rectangle 29">
            <a:extLst>
              <a:ext uri="{FF2B5EF4-FFF2-40B4-BE49-F238E27FC236}">
                <a16:creationId xmlns:a16="http://schemas.microsoft.com/office/drawing/2014/main" id="{BAB50C1F-BDCA-4B31-A4FB-D36A2E943EF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83907" y="4777581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0B925D46-85BB-4F2C-9D9D-3F3BFB8B2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02</a:t>
            </a:r>
            <a:r>
              <a:rPr lang="ja-JP" altLang="en-US"/>
              <a:t>（赤）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F82DBD7D-6FCC-41A6-9815-326E52BF10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FA9F1A6-1904-4AC8-918A-E30C37510FB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AutoShape 21">
            <a:extLst>
              <a:ext uri="{FF2B5EF4-FFF2-40B4-BE49-F238E27FC236}">
                <a16:creationId xmlns:a16="http://schemas.microsoft.com/office/drawing/2014/main" id="{E08662EC-62F4-4A15-92D9-B287F5F0F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6" name="AutoShape 22">
            <a:extLst>
              <a:ext uri="{FF2B5EF4-FFF2-40B4-BE49-F238E27FC236}">
                <a16:creationId xmlns:a16="http://schemas.microsoft.com/office/drawing/2014/main" id="{2B4C58CC-3723-4075-9D94-071DA1711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7414" name="AutoShape 23">
            <a:extLst>
              <a:ext uri="{FF2B5EF4-FFF2-40B4-BE49-F238E27FC236}">
                <a16:creationId xmlns:a16="http://schemas.microsoft.com/office/drawing/2014/main" id="{399552AC-A834-49EF-9F7B-748710FEF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5" name="AutoShape 24">
            <a:extLst>
              <a:ext uri="{FF2B5EF4-FFF2-40B4-BE49-F238E27FC236}">
                <a16:creationId xmlns:a16="http://schemas.microsoft.com/office/drawing/2014/main" id="{38261970-4DBA-4526-9C8E-355D905A6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6" name="Rectangle 25">
            <a:extLst>
              <a:ext uri="{FF2B5EF4-FFF2-40B4-BE49-F238E27FC236}">
                <a16:creationId xmlns:a16="http://schemas.microsoft.com/office/drawing/2014/main" id="{557C1216-BF44-4CE1-8EC4-71B999E7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13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7" name="Rectangle 26">
            <a:extLst>
              <a:ext uri="{FF2B5EF4-FFF2-40B4-BE49-F238E27FC236}">
                <a16:creationId xmlns:a16="http://schemas.microsoft.com/office/drawing/2014/main" id="{18B3DE48-2760-4285-B137-1F206082C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338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8" name="Rectangle 27">
            <a:extLst>
              <a:ext uri="{FF2B5EF4-FFF2-40B4-BE49-F238E27FC236}">
                <a16:creationId xmlns:a16="http://schemas.microsoft.com/office/drawing/2014/main" id="{2BACCA8E-8884-48C7-A9DF-CCE2456D4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3178175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9" name="Rectangle 28">
            <a:extLst>
              <a:ext uri="{FF2B5EF4-FFF2-40B4-BE49-F238E27FC236}">
                <a16:creationId xmlns:a16="http://schemas.microsoft.com/office/drawing/2014/main" id="{2F6979D5-CD22-4D93-AAFB-FC57830B4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287838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70</Words>
  <Application>Microsoft Office PowerPoint</Application>
  <PresentationFormat>A4 210 x 297 mm</PresentationFormat>
  <Paragraphs>15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Arial</vt:lpstr>
      <vt:lpstr>ＭＳ Ｐゴシック</vt:lpstr>
      <vt:lpstr>Calibri</vt:lpstr>
      <vt:lpstr>Times New Roman</vt:lpstr>
      <vt:lpstr>Office テーマ</vt:lpstr>
      <vt:lpstr>オートシェイプ ２×２の座標とマトリックス02（赤）</vt:lpstr>
      <vt:lpstr>オートシェイプ ２×２の座標とマトリックス02（赤）</vt:lpstr>
      <vt:lpstr>オートシェイプ ２×２の座標とマトリックス02（赤）</vt:lpstr>
      <vt:lpstr>オートシェイプ ２×２の座標とマトリックス02（赤）</vt:lpstr>
      <vt:lpstr>オートシェイプ ２×２の座標とマトリックス02（赤）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２×２の座標／マトリックスのオートシェイプです。_x000d_
_x000d_
内容_x000d_
・２×２の座標区分_x000d_
・２×２マトリックス_x000d_
・２×２マトリックス・矢印入り_x000d_
・２×２平行四辺形マトリックス</dc:description>
  <cp:revision>11</cp:revision>
  <dcterms:created xsi:type="dcterms:W3CDTF">2009-02-13T08:21:57Z</dcterms:created>
  <dcterms:modified xsi:type="dcterms:W3CDTF">2021-08-01T09:35:58Z</dcterms:modified>
</cp:coreProperties>
</file>