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224E969-ABAE-4C20-8408-E0BDD5DB57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BE3E917-8F22-472F-ACBF-3BE4E30CAA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6A181AC-3032-4DA3-9B15-57773A0CDA6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56A389E-C8F2-43DB-9617-5EF898BB57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85B2D73-A5D4-4427-994B-9AD2755F6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E192FF7-5528-4C17-A129-3EFAD520313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A6D7E47-A164-4549-8D62-1E1CCA7A4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259A666-F53C-48BF-AA12-145B0EAD7C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8D7461-D72F-4838-887E-24BEC0C68A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65D347A-11D6-4EFB-9ED6-B5C3A8457F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D28D235-F52B-459E-8CFB-5FE02A647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DA2DA0E-F77A-4AB3-B142-9BA109EEB5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ED7F340-9F92-4E46-81D5-88C732601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1776A5D-0035-4062-B976-D29448D4A1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1EC7E24E-905D-4603-B423-3BC4700221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02AF0C89-3F46-45CE-8099-FBCE9ABBDA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22F40A0-E7B0-49D0-992A-E0CCCE5376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8ED5D6D-B418-4DFD-8111-FCD6C4A7922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B6E12CD-FF88-492B-AAD9-7C5603AC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0C3A-AD50-4AAC-8FC6-7DC0D386C57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DA1298D-4A23-4544-BE6C-29475B57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10C992-ABE2-4376-93D7-6B2C9620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350-95E1-4A9A-BDBC-6AE2B97774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72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9020C4-4E61-4737-8310-9BB5511F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4D1B1-F194-44F2-A26A-2CA3C482487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99C730-02B1-4029-BB86-749E830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598502-2E1F-436E-9C1D-6D39B1F9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0FFE1-E9CE-48A3-8674-F9A0648DA2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90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60444B-4461-4A74-B325-E12F4951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FA94-5DC8-4D84-8F17-F2B6B6560F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DEAC11-AB10-4A75-87C5-400D7510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751206-DE80-4D4B-A0E6-F2A8C7CF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099C5-A6EC-4BFE-BDFA-24EAEC812C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38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A8C5793-3775-4FD8-97D2-2A3AC464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8C88-633B-4669-ACBF-BC438B9A002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24A04D-FF7D-443F-8BC5-1D5B0DCA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DDD2A61-8553-4DCE-9B28-499D45B0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DC6B0-606E-4D30-A23A-56C2F2BD61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24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56EA74C-441C-495D-9662-E13C8E1F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2922-3F46-45F4-AC5B-64369456DF8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CD22209-12A3-4CC2-804F-32BFBA28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D337363-BE38-46FB-9B07-90FBC258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00F6-29D4-4B49-A700-1C4160E6FE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54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35D9033E-8928-420B-A95A-C912F993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8794-4C24-43A5-AC23-10956A754B9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61776AD-1E8A-45C6-86A1-9B744FA8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F764857-8A73-42B8-A6D8-D70AB635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20BD-8A99-402D-8DBC-82A3E95B6A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081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A6DD4D4E-48CB-47A5-A00F-4C8A6155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92FB-73F2-4210-ACBA-9A52A63AA8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071DF860-1E69-49CB-8D84-BC6073ED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3A61DB95-9BD4-4520-9572-39E986D2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83D35-54F0-48DF-BF5A-9B6A0858AF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48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9E35B91-0089-45E4-93E7-49F89EF4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8135F-ABE3-49DF-9DD3-E0D46F51974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D0867C5-016E-46E0-895C-A9CC3D6F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523464E-ED14-4F97-9129-58F35A02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6D05F-5D53-4CAD-AE8F-16078177E3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64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8367A4AA-12D8-4D50-A5EC-EBD4D59D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1A86-284A-4787-B79A-38003301141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CE37DE8-C76A-4DF9-A0B0-6D907154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14AD9D24-FB13-49D6-BC86-83478738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F4073-D8E6-4405-B11E-ECD3A185D8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435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31BF0E3D-C8BB-4575-A705-D25D11B0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C23D4-9D36-4C27-90C2-463D8E296FF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ED7B267-83D3-4C45-B1CC-579BA793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F4A8114-62EB-4D18-AF14-9DF2DC11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A5932-A2C7-4A7F-BF77-1C59F4E745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370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D504C97-9144-447A-9E9F-2EE83B00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D53D-3B8E-416D-9669-139AE438DF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AEB7609-22A4-427F-8D6C-ECFCCC33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35E4321-CBD2-4EEE-97CD-BA8091FD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8936-81FF-4857-B360-C126187010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566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5494616-0BD1-439B-BC29-A86DE5F13E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A092944-2E8B-4857-8C88-3D904FCC8C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5564FD6-54BC-41FB-BBCD-DC75FB025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6E01A98-A8FB-4D9D-A7BD-880FBCD77A7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A3C3F2-37E0-492A-8484-FE87A3CCD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CCB6FB-330D-4C49-83D8-3050841A4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AC27A57-BA6C-4A21-A6E5-4FACF1592B0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98A99181-024E-4E75-B028-2C8BAA8C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31763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 dirty="0"/>
              <a:t>オートシェイプ　左上向き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6E6F776-CFE3-4571-826A-F97C95D4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A15FF39-9F20-4770-AC13-594CB12AFE2D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9C1DF94A-2C67-4413-AFC8-7954DFACC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79" y="6500813"/>
            <a:ext cx="9929779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452F89E7-C96B-46ED-9B0D-9068209F7C1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60" y="908352"/>
            <a:ext cx="995366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pic>
        <p:nvPicPr>
          <p:cNvPr id="12298" name="Picture 16" descr="C:\Users\baniya\Desktop\パーワポイント\バニヤ（パワーポイント）\black.png">
            <a:extLst>
              <a:ext uri="{FF2B5EF4-FFF2-40B4-BE49-F238E27FC236}">
                <a16:creationId xmlns:a16="http://schemas.microsoft.com/office/drawing/2014/main" id="{3CB10AD3-C366-4F04-BEE3-314A64D16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7" descr="C:\Users\baniya\Desktop\パーワポイント\バニヤ（パワーポイント）\オートシェイプ　循環サイク.png">
            <a:extLst>
              <a:ext uri="{FF2B5EF4-FFF2-40B4-BE49-F238E27FC236}">
                <a16:creationId xmlns:a16="http://schemas.microsoft.com/office/drawing/2014/main" id="{6BE99D42-8BA0-48A5-BCD3-E6E9FFAD4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666875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8" descr="C:\Users\baniya\Desktop\パーワポイント\バニヤ（パワーポイント）\オートシェイプ　循環サイクb.png">
            <a:extLst>
              <a:ext uri="{FF2B5EF4-FFF2-40B4-BE49-F238E27FC236}">
                <a16:creationId xmlns:a16="http://schemas.microsoft.com/office/drawing/2014/main" id="{9B9C8CE2-B9C1-41E6-B49B-6905009B7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738313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5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左上向き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31</cp:revision>
  <dcterms:created xsi:type="dcterms:W3CDTF">2009-02-13T08:21:57Z</dcterms:created>
  <dcterms:modified xsi:type="dcterms:W3CDTF">2021-08-08T00:41:53Z</dcterms:modified>
</cp:coreProperties>
</file>