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2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4660"/>
  </p:normalViewPr>
  <p:slideViewPr>
    <p:cSldViewPr>
      <p:cViewPr varScale="1">
        <p:scale>
          <a:sx n="81" d="100"/>
          <a:sy n="81" d="100"/>
        </p:scale>
        <p:origin x="1315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224E969-ABAE-4C20-8408-E0BDD5DB577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9BE3E917-8F22-472F-ACBF-3BE4E30CAA3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6A181AC-3032-4DA3-9B15-57773A0CDA6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B56A389E-C8F2-43DB-9617-5EF898BB57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885B2D73-A5D4-4427-994B-9AD2755F62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E192FF7-5528-4C17-A129-3EFAD520313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A6D7E47-A164-4549-8D62-1E1CCA7A45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9259A666-F53C-48BF-AA12-145B0EAD7CC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98D7461-D72F-4838-887E-24BEC0C68A3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065D347A-11D6-4EFB-9ED6-B5C3A8457F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0D28D235-F52B-459E-8CFB-5FE02A647D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DA2DA0E-F77A-4AB3-B142-9BA109EEB5E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ED7F340-9F92-4E46-81D5-88C732601D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1776A5D-0035-4062-B976-D29448D4A11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1EC7E24E-905D-4603-B423-3BC47002218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02AF0C89-3F46-45CE-8099-FBCE9ABBDA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F22F40A0-E7B0-49D0-992A-E0CCCE5376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8ED5D6D-B418-4DFD-8111-FCD6C4A7922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B6E12CD-FF88-492B-AAD9-7C5603AC9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B0C3A-AD50-4AAC-8FC6-7DC0D386C57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DA1298D-4A23-4544-BE6C-29475B577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510C992-ABE2-4376-93D7-6B2C96201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EC350-95E1-4A9A-BDBC-6AE2B977749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7234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B9020C4-4E61-4737-8310-9BB5511FB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4D1B1-F194-44F2-A26A-2CA3C482487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D99C730-02B1-4029-BB86-749E8300C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3598502-2E1F-436E-9C1D-6D39B1F93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30FFE1-E9CE-48A3-8674-F9A0648DA25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60905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360444B-4461-4A74-B325-E12F4951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5FA94-5DC8-4D84-8F17-F2B6B6560F8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DDEAC11-AB10-4A75-87C5-400D7510D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5751206-DE80-4D4B-A0E6-F2A8C7CFA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099C5-A6EC-4BFE-BDFA-24EAEC812C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6838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A8C5793-3775-4FD8-97D2-2A3AC4647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88C88-633B-4669-ACBF-BC438B9A002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524A04D-FF7D-443F-8BC5-1D5B0DCAF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DDD2A61-8553-4DCE-9B28-499D45B01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8DC6B0-606E-4D30-A23A-56C2F2BD613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3246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56EA74C-441C-495D-9662-E13C8E1F4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32922-3F46-45F4-AC5B-64369456DF8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CD22209-12A3-4CC2-804F-32BFBA283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D337363-BE38-46FB-9B07-90FBC2589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A00F6-29D4-4B49-A700-1C4160E6FE9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5456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35D9033E-8928-420B-A95A-C912F9937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B8794-4C24-43A5-AC23-10956A754B9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61776AD-1E8A-45C6-86A1-9B744FA8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F764857-8A73-42B8-A6D8-D70AB6354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3720BD-8A99-402D-8DBC-82A3E95B6A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80814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A6DD4D4E-48CB-47A5-A00F-4C8A61558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E92FB-73F2-4210-ACBA-9A52A63AA89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071DF860-1E69-49CB-8D84-BC6073ED3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3A61DB95-9BD4-4520-9572-39E986D29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283D35-54F0-48DF-BF5A-9B6A0858AF5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9489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49E35B91-0089-45E4-93E7-49F89EF44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8135F-ABE3-49DF-9DD3-E0D46F51974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2D0867C5-016E-46E0-895C-A9CC3D6F3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E523464E-ED14-4F97-9129-58F35A02F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6D05F-5D53-4CAD-AE8F-16078177E35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7640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8367A4AA-12D8-4D50-A5EC-EBD4D59D8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51A86-284A-4787-B79A-38003301141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1CE37DE8-C76A-4DF9-A0B0-6D907154C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14AD9D24-FB13-49D6-BC86-834787389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5F4073-D8E6-4405-B11E-ECD3A185D89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74352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31BF0E3D-C8BB-4575-A705-D25D11B0D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C23D4-9D36-4C27-90C2-463D8E296FF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ED7B267-83D3-4C45-B1CC-579BA7933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F4A8114-62EB-4D18-AF14-9DF2DC119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A5932-A2C7-4A7F-BF77-1C59F4E745E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3701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FD504C97-9144-447A-9E9F-2EE83B00E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FD53D-3B8E-416D-9669-139AE438DF9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AEB7609-22A4-427F-8D6C-ECFCCC330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B35E4321-CBD2-4EEE-97CD-BA8091FD5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28936-81FF-4857-B360-C1261870108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75660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E5494616-0BD1-439B-BC29-A86DE5F13ED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4A092944-2E8B-4857-8C88-3D904FCC8CD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5564FD6-54BC-41FB-BBCD-DC75FB0258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B6E01A98-A8FB-4D9D-A7BD-880FBCD77A7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3A3C3F2-37E0-492A-8484-FE87A3CCD3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1CCB6FB-330D-4C49-83D8-3050841A47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AC27A57-BA6C-4A21-A6E5-4FACF1592B0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3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98A99181-024E-4E75-B028-2C8BAA8CE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31763"/>
            <a:ext cx="8915400" cy="654050"/>
          </a:xfrm>
        </p:spPr>
        <p:txBody>
          <a:bodyPr/>
          <a:lstStyle/>
          <a:p>
            <a:pPr algn="l" eaLnBrk="1" hangingPunct="1"/>
            <a:r>
              <a:rPr lang="ja-JP" altLang="en-US" sz="2800" dirty="0"/>
              <a:t>オートシェイプ　左上向き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36E6F776-CFE3-4571-826A-F97C95D4D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A15FF39-9F20-4770-AC13-594CB12AFE2D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16" name="AC Banner">
            <a:extLst>
              <a:ext uri="{FF2B5EF4-FFF2-40B4-BE49-F238E27FC236}">
                <a16:creationId xmlns:a16="http://schemas.microsoft.com/office/drawing/2014/main" id="{9C1DF94A-2C67-4413-AFC8-7954DFACC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3779" y="6500813"/>
            <a:ext cx="9929779" cy="35718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8" name="AC Banner">
            <a:extLst>
              <a:ext uri="{FF2B5EF4-FFF2-40B4-BE49-F238E27FC236}">
                <a16:creationId xmlns:a16="http://schemas.microsoft.com/office/drawing/2014/main" id="{452F89E7-C96B-46ED-9B0D-9068209F7C1E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-47660" y="908352"/>
            <a:ext cx="9953660" cy="45719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pic>
        <p:nvPicPr>
          <p:cNvPr id="12298" name="Picture 16" descr="C:\Users\baniya\Desktop\パーワポイント\バニヤ（パワーポイント）\black.png">
            <a:extLst>
              <a:ext uri="{FF2B5EF4-FFF2-40B4-BE49-F238E27FC236}">
                <a16:creationId xmlns:a16="http://schemas.microsoft.com/office/drawing/2014/main" id="{3CB10AD3-C366-4F04-BEE3-314A64D165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14500"/>
            <a:ext cx="3333750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17" descr="C:\Users\baniya\Desktop\パーワポイント\バニヤ（パワーポイント）\オートシェイプ　循環サイク.png">
            <a:extLst>
              <a:ext uri="{FF2B5EF4-FFF2-40B4-BE49-F238E27FC236}">
                <a16:creationId xmlns:a16="http://schemas.microsoft.com/office/drawing/2014/main" id="{6BE99D42-8BA0-48A5-BCD3-E6E9FFAD4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938" y="1666875"/>
            <a:ext cx="3333750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18" descr="C:\Users\baniya\Desktop\パーワポイント\バニヤ（パワーポイント）\オートシェイプ　循環サイクb.png">
            <a:extLst>
              <a:ext uri="{FF2B5EF4-FFF2-40B4-BE49-F238E27FC236}">
                <a16:creationId xmlns:a16="http://schemas.microsoft.com/office/drawing/2014/main" id="{9B9C8CE2-B9C1-41E6-B49B-6905009B7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1738313"/>
            <a:ext cx="3333750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5</Words>
  <Application>Microsoft Office PowerPoint</Application>
  <PresentationFormat>A4 210 x 297 mm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オートシェイプ　左上向き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オートシェイプ　循環サイクル</dc:title>
  <dc:description>４つの矢印から成る循環のサイクルをイメージさせる輪です。落ち着いた色の輪、明るい色の輪の2種類が入っています。企画書、提案書などにご利用ください。</dc:description>
  <cp:revision>31</cp:revision>
  <dcterms:created xsi:type="dcterms:W3CDTF">2009-02-13T08:21:57Z</dcterms:created>
  <dcterms:modified xsi:type="dcterms:W3CDTF">2021-08-08T00:41:53Z</dcterms:modified>
</cp:coreProperties>
</file>