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ED1287D-7988-43C8-A70D-B5AE570589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B108876-4DFA-4CA2-8ADA-AA254F3B0E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5B19B6C-0F11-48BE-83B0-BE539B8E8AD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67D5819-01CA-4D79-A861-062C37F1D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CA34EDE-C675-4F4E-BD68-D3824C006E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A462185-DBD0-4E92-B759-0FCBE901B4F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B0B5F01-32F1-450D-B8BA-153358C17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0F1D595-CA5C-4DAF-AE53-EDD7D8826A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AF4736-41BF-41E3-AA62-832634D9F7F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F1D17E8-7113-4DCE-8CC6-F7C2998A24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EA8AE83-055B-4A17-803E-FF2320C57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5637D9E-F586-4CD2-90B2-19E8750743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84B1FC4-A4C6-4B3F-975D-7C92C3ECA1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529F89-9C02-42A6-82F9-A08EB4A01EB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436E5D9B-13D3-4DC4-BEF8-25B6EF8615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FC1C7FEE-0408-49F9-89EE-816605788F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A52FC33-ADA7-4157-BF1F-D89B0A2F21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883592B-E528-4AB7-8A3B-05E2650DB100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3AA9364-C244-4EEA-AB65-897681AD4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788B0-C8CC-4646-AC6F-E558ED82E39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726A9-CC43-4320-9CB7-EB57155E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DAD946A-75FF-40D2-9391-1A001BA3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A3321-9A69-4557-B5D4-6B5591620F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313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46D6871-8777-4A71-9780-35B2B8DC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2C96-0F06-458F-AFAA-A912FDD5019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89A92FF-DC12-4260-808E-651D5A78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D2D27F5-1E48-4D3F-925B-7ED8AEECE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86F24-56CE-4560-9D88-1886C6F9B2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0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8EE61DA-B4E2-4B17-BC01-F4FEB0DF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0BA7-040B-4FC3-811A-862F1FF09D7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FCEF798-851C-4F34-9CD0-ABA74B2FF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A94BC43-CAAC-4FA5-B9C2-686FF8286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3FC4-CD59-409E-94D8-10CD587A0C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587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90F5B1-80E6-49C1-8246-46EE73BF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68E70-C8DC-43DF-B631-A82A41FB38D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FAB3FDD-532A-4DE3-949B-F3BF0181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10F2A8E-DED5-4675-82C1-F7686C8B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3D6E5-DFF7-4B35-992D-17A8A72FDD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43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EAB7CAC-D943-4C71-BA6B-08308A28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7CA9-05A3-4203-8273-1183219BD4C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0527B35-B09A-40C9-A305-29CB0BDF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DC578B8-5D5D-45CF-9CCC-E74A2F2B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CF59E-5513-443E-B742-B8364BEAE1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249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4F46653-C6D3-4873-B59E-4BD45B20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80810-128D-4876-9C8B-E254D1B2B9E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C2CDA6A-63F3-46F5-9DDF-E366F82F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486683E-8B0E-479C-B707-198FE31A3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3E10A-7F75-469B-8276-40E67CA238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230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7F1FA0EB-52D8-49C7-BEB3-B5769C0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6EC8-30F5-4965-8F6E-709E13B4986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683CC7A4-4C78-46B6-8734-E5887B64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6B3BE1D0-2F59-4C40-AFD6-9C68030E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9A1CE-FC1A-4D9C-AEA8-629D64EAA2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594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CCC92E3-46E0-4B49-86E7-963B87CB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F7460-090A-4E1A-A58F-69754B4E012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7E361A2D-7F9A-42FF-AEC8-654E815B8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A25F6F4-DE77-4FC9-83AD-35530A7F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30A62-2CD3-4DBA-A0B7-8DA877F5ED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9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1E09BA78-BDB3-4C9B-9E8E-D4D3EE28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90D82-CADC-4C44-8BF8-48BA934FE66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AAF50706-D935-4761-BC46-F24F836B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904CE470-4905-475F-8171-7718E221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27237-2334-493A-AC27-BCFA6DFD00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81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CB7546B7-A78E-46F8-BE73-C4113539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B217E-492E-4BE6-AA7D-A06F5F0CB43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7844192-994F-44B7-97F5-A331A882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7AFAAF7-E6A7-4932-87CF-C1699FC5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326EB-8066-4F0E-95BD-DEFDAF5F23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027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273E5EC-2E09-408B-AFC7-533C9A9E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128E3-5054-45F6-81BD-CE87E166EFE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0FAFCBC-5A14-4828-BD7D-023E51BF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B0F24DE-DD97-4379-8DB7-8A31E871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0E2C7-1B50-4455-A192-F828F580E9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406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A2C35D9-2DBE-48DC-8B73-DE0276737D5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95A63C5-8A2B-4DE7-98DF-82E7F6FFC0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58238A8-87A3-4624-ADFF-4170EFA18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658184F-E092-41EE-A72F-703BB5B68D9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853B93-5E79-4B1B-9D1D-BB4E1DAA9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AA52588-7BDB-4330-92DB-3B6EA25E3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58F7EDA-3A73-44AF-A0DF-8422A062B06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465E34CB-234B-4820-A494-143B0206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31763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 dirty="0"/>
              <a:t>オートシェイプ　奥向き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8214FA9E-34E2-4E0F-BC63-F7B4A4B7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8186089-1F35-4477-8266-2E7CC1F74CB1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16" name="AC Banner">
            <a:extLst>
              <a:ext uri="{FF2B5EF4-FFF2-40B4-BE49-F238E27FC236}">
                <a16:creationId xmlns:a16="http://schemas.microsoft.com/office/drawing/2014/main" id="{53A25805-9B61-4147-8A3C-90C020B85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779" y="6500813"/>
            <a:ext cx="9929779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8" name="AC Banner">
            <a:extLst>
              <a:ext uri="{FF2B5EF4-FFF2-40B4-BE49-F238E27FC236}">
                <a16:creationId xmlns:a16="http://schemas.microsoft.com/office/drawing/2014/main" id="{A84CDABB-32D2-4D48-8007-DF2B4082DF8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47660" y="908352"/>
            <a:ext cx="995366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pic>
        <p:nvPicPr>
          <p:cNvPr id="12298" name="Picture 13" descr="C:\Users\baniya\Desktop\パーワポイント\バニヤ（パワーポイント）\arrow2red.png">
            <a:extLst>
              <a:ext uri="{FF2B5EF4-FFF2-40B4-BE49-F238E27FC236}">
                <a16:creationId xmlns:a16="http://schemas.microsoft.com/office/drawing/2014/main" id="{6A0773C8-5129-4D2B-BD58-1A7F45FBD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80"/>
          <a:stretch>
            <a:fillRect/>
          </a:stretch>
        </p:blipFill>
        <p:spPr bwMode="auto">
          <a:xfrm>
            <a:off x="2459038" y="1928813"/>
            <a:ext cx="4422775" cy="354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4" descr="C:\Users\baniya\Desktop\パーワポイント\バニヤ（パワーポイント）\arrow2black.png">
            <a:extLst>
              <a:ext uri="{FF2B5EF4-FFF2-40B4-BE49-F238E27FC236}">
                <a16:creationId xmlns:a16="http://schemas.microsoft.com/office/drawing/2014/main" id="{D5584DB1-0C89-47F3-B578-5D810C732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88"/>
          <a:stretch>
            <a:fillRect/>
          </a:stretch>
        </p:blipFill>
        <p:spPr bwMode="auto">
          <a:xfrm>
            <a:off x="-833438" y="2000250"/>
            <a:ext cx="426243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5" descr="C:\Users\baniya\Desktop\パーワポイント\バニヤ（パワーポイント）\arrow2blue.png">
            <a:extLst>
              <a:ext uri="{FF2B5EF4-FFF2-40B4-BE49-F238E27FC236}">
                <a16:creationId xmlns:a16="http://schemas.microsoft.com/office/drawing/2014/main" id="{54F0C0F5-5224-4725-B106-14522113A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1" r="5000"/>
          <a:stretch>
            <a:fillRect/>
          </a:stretch>
        </p:blipFill>
        <p:spPr bwMode="auto">
          <a:xfrm>
            <a:off x="5810250" y="2000250"/>
            <a:ext cx="3857625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4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オートシェイプ　奥向き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オートシェイプ　循環サイクル</dc:title>
  <dc:description>４つの矢印から成る循環のサイクルをイメージさせる輪です。落ち着いた色の輪、明るい色の輪の2種類が入っています。企画書、提案書などにご利用ください。</dc:description>
  <cp:revision>32</cp:revision>
  <dcterms:created xsi:type="dcterms:W3CDTF">2009-02-13T08:21:57Z</dcterms:created>
  <dcterms:modified xsi:type="dcterms:W3CDTF">2021-08-08T00:44:17Z</dcterms:modified>
</cp:coreProperties>
</file>