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notesMasterIdLst>
    <p:notesMasterId r:id="rId3"/>
  </p:notesMasterIdLst>
  <p:handoutMasterIdLst>
    <p:handoutMasterId r:id="rId4"/>
  </p:handoutMasterIdLst>
  <p:sldIdLst>
    <p:sldId id="272" r:id="rId2"/>
  </p:sldIdLst>
  <p:sldSz cx="9906000" cy="6858000" type="A4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66"/>
    <a:srgbClr val="FF9900"/>
    <a:srgbClr val="FFFF99"/>
    <a:srgbClr val="FFFF00"/>
    <a:srgbClr val="FFCC66"/>
    <a:srgbClr val="FFFFCC"/>
    <a:srgbClr val="FF5050"/>
    <a:srgbClr val="FF99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03" autoAdjust="0"/>
    <p:restoredTop sz="94660"/>
  </p:normalViewPr>
  <p:slideViewPr>
    <p:cSldViewPr>
      <p:cViewPr varScale="1">
        <p:scale>
          <a:sx n="81" d="100"/>
          <a:sy n="81" d="100"/>
        </p:scale>
        <p:origin x="1315" y="67"/>
      </p:cViewPr>
      <p:guideLst>
        <p:guide orient="horz" pos="2160"/>
        <p:guide pos="3121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848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>
            <a:extLst>
              <a:ext uri="{FF2B5EF4-FFF2-40B4-BE49-F238E27FC236}">
                <a16:creationId xmlns:a16="http://schemas.microsoft.com/office/drawing/2014/main" id="{0ED1287D-7988-43C8-A70D-B5AE5705895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>
            <a:extLst>
              <a:ext uri="{FF2B5EF4-FFF2-40B4-BE49-F238E27FC236}">
                <a16:creationId xmlns:a16="http://schemas.microsoft.com/office/drawing/2014/main" id="{FB108876-4DFA-4CA2-8ADA-AA254F3B0EFF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15B19B6C-0F11-48BE-83B0-BE539B8E8AD2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4" name="フッター プレースホルダ 3">
            <a:extLst>
              <a:ext uri="{FF2B5EF4-FFF2-40B4-BE49-F238E27FC236}">
                <a16:creationId xmlns:a16="http://schemas.microsoft.com/office/drawing/2014/main" id="{367D5819-01CA-4D79-A861-062C37F1D05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4">
            <a:extLst>
              <a:ext uri="{FF2B5EF4-FFF2-40B4-BE49-F238E27FC236}">
                <a16:creationId xmlns:a16="http://schemas.microsoft.com/office/drawing/2014/main" id="{1CA34EDE-C675-4F4E-BD68-D3824C006E1D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5A462185-DBD0-4E92-B759-0FCBE901B4F4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>
            <a:extLst>
              <a:ext uri="{FF2B5EF4-FFF2-40B4-BE49-F238E27FC236}">
                <a16:creationId xmlns:a16="http://schemas.microsoft.com/office/drawing/2014/main" id="{3B0B5F01-32F1-450D-B8BA-153358C1732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>
            <a:extLst>
              <a:ext uri="{FF2B5EF4-FFF2-40B4-BE49-F238E27FC236}">
                <a16:creationId xmlns:a16="http://schemas.microsoft.com/office/drawing/2014/main" id="{F0F1D595-CA5C-4DAF-AE53-EDD7D8826A86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4EAF4736-41BF-41E3-AA62-832634D9F7F0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4" name="スライド イメージ プレースホルダ 3">
            <a:extLst>
              <a:ext uri="{FF2B5EF4-FFF2-40B4-BE49-F238E27FC236}">
                <a16:creationId xmlns:a16="http://schemas.microsoft.com/office/drawing/2014/main" id="{9F1D17E8-7113-4DCE-8CC6-F7C2998A2498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952500" y="685800"/>
            <a:ext cx="4953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 4">
            <a:extLst>
              <a:ext uri="{FF2B5EF4-FFF2-40B4-BE49-F238E27FC236}">
                <a16:creationId xmlns:a16="http://schemas.microsoft.com/office/drawing/2014/main" id="{EEA8AE83-055B-4A17-803E-FF2320C5774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 5">
            <a:extLst>
              <a:ext uri="{FF2B5EF4-FFF2-40B4-BE49-F238E27FC236}">
                <a16:creationId xmlns:a16="http://schemas.microsoft.com/office/drawing/2014/main" id="{E5637D9E-F586-4CD2-90B2-19E8750743AE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>
            <a:extLst>
              <a:ext uri="{FF2B5EF4-FFF2-40B4-BE49-F238E27FC236}">
                <a16:creationId xmlns:a16="http://schemas.microsoft.com/office/drawing/2014/main" id="{784B1FC4-A4C6-4B3F-975D-7C92C3ECA1E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F3529F89-9C02-42A6-82F9-A08EB4A01EBC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スライド イメージ プレースホルダ 1">
            <a:extLst>
              <a:ext uri="{FF2B5EF4-FFF2-40B4-BE49-F238E27FC236}">
                <a16:creationId xmlns:a16="http://schemas.microsoft.com/office/drawing/2014/main" id="{436E5D9B-13D3-4DC4-BEF8-25B6EF8615CA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ノート プレースホルダ 2">
            <a:extLst>
              <a:ext uri="{FF2B5EF4-FFF2-40B4-BE49-F238E27FC236}">
                <a16:creationId xmlns:a16="http://schemas.microsoft.com/office/drawing/2014/main" id="{FC1C7FEE-0408-49F9-89EE-816605788FDA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4" name="スライド番号プレースホルダ 3">
            <a:extLst>
              <a:ext uri="{FF2B5EF4-FFF2-40B4-BE49-F238E27FC236}">
                <a16:creationId xmlns:a16="http://schemas.microsoft.com/office/drawing/2014/main" id="{AA52FC33-ADA7-4157-BF1F-D89B0A2F21F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7883592B-E528-4AB7-8A3B-05E2650DB100}" type="slidenum">
              <a:rPr lang="ja-JP" altLang="en-US">
                <a:latin typeface="Calibri" panose="020F0502020204030204" pitchFamily="34" charset="0"/>
              </a:rPr>
              <a:pPr eaLnBrk="1" hangingPunct="1"/>
              <a:t>1</a:t>
            </a:fld>
            <a:endParaRPr lang="ja-JP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742950" y="2130428"/>
            <a:ext cx="84201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23AA9364-C244-4EEA-AB65-897681AD4C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B788B0-C8CC-4646-AC6F-E558ED82E396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9AB726A9-CC43-4320-9CB7-EB57155E5A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ADAD946A-75FF-40D2-9391-1A001BA3AF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6AA3321-9A69-4557-B5D4-6B5591620F21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2131338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846D6871-8777-4A71-9780-35B2B8DC5D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FC2C96-0F06-458F-AFAA-A912FDD50191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E89A92FF-DC12-4260-808E-651D5A783A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5D2D27F5-1E48-4D3F-925B-7ED8AEECE4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5B86F24-56CE-4560-9D88-1886C6F9B289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93024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780337" y="274641"/>
            <a:ext cx="2414588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536576" y="274641"/>
            <a:ext cx="7078663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F8EE61DA-B4E2-4B17-BC01-F4FEB0DF8B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580BA7-040B-4FC3-811A-862F1FF09D79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EFCEF798-851C-4F34-9CD0-ABA74B2FF2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1A94BC43-CAAC-4FA5-B9C2-686FF82867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FE93FC4-CD59-409E-94D8-10CD587A0CC8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1258715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CB90F5B1-80E6-49C1-8246-46EE73BFEA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868E70-C8DC-43DF-B631-A82A41FB38D4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7FAB3FDD-532A-4DE3-949B-F3BF01814F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710F2A8E-DED5-4675-82C1-F7686C8BBE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A03D6E5-DFF7-4B35-992D-17A8A72FDD18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9784312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82506" y="4406903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BEAB7CAC-D943-4C71-BA6B-08308A283F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577CA9-05A3-4203-8273-1183219BD4CF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A0527B35-B09A-40C9-A305-29CB0BDFE4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EDC578B8-5D5D-45CF-9CCC-E74A2F2BB6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55CF59E-5513-443E-B742-B8364BEAE1E2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1624917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536575" y="1600203"/>
            <a:ext cx="474662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5448300" y="1600203"/>
            <a:ext cx="474662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4">
            <a:extLst>
              <a:ext uri="{FF2B5EF4-FFF2-40B4-BE49-F238E27FC236}">
                <a16:creationId xmlns:a16="http://schemas.microsoft.com/office/drawing/2014/main" id="{94F46653-C6D3-4873-B59E-4BD45B2073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980810-128D-4876-9C8B-E254D1B2B9ED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6" name="フッター プレースホルダ 5">
            <a:extLst>
              <a:ext uri="{FF2B5EF4-FFF2-40B4-BE49-F238E27FC236}">
                <a16:creationId xmlns:a16="http://schemas.microsoft.com/office/drawing/2014/main" id="{EC2CDA6A-63F3-46F5-9DDF-E366F82F1B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7" name="スライド番号プレースホルダ 6">
            <a:extLst>
              <a:ext uri="{FF2B5EF4-FFF2-40B4-BE49-F238E27FC236}">
                <a16:creationId xmlns:a16="http://schemas.microsoft.com/office/drawing/2014/main" id="{2486683E-8B0E-479C-B707-198FE31A3B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AA3E10A-7F75-469B-8276-40E67CA23895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6223091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5032112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5032112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6">
            <a:extLst>
              <a:ext uri="{FF2B5EF4-FFF2-40B4-BE49-F238E27FC236}">
                <a16:creationId xmlns:a16="http://schemas.microsoft.com/office/drawing/2014/main" id="{7F1FA0EB-52D8-49C7-BEB3-B5769C0C13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836EC8-30F5-4965-8F6E-709E13B4986A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8" name="フッター プレースホルダ 7">
            <a:extLst>
              <a:ext uri="{FF2B5EF4-FFF2-40B4-BE49-F238E27FC236}">
                <a16:creationId xmlns:a16="http://schemas.microsoft.com/office/drawing/2014/main" id="{683CC7A4-4C78-46B6-8734-E5887B6425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9" name="スライド番号プレースホルダ 8">
            <a:extLst>
              <a:ext uri="{FF2B5EF4-FFF2-40B4-BE49-F238E27FC236}">
                <a16:creationId xmlns:a16="http://schemas.microsoft.com/office/drawing/2014/main" id="{6B3BE1D0-2F59-4C40-AFD6-9C68030E37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679A1CE-FC1A-4D9C-AEA8-629D64EAA26B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9359416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2">
            <a:extLst>
              <a:ext uri="{FF2B5EF4-FFF2-40B4-BE49-F238E27FC236}">
                <a16:creationId xmlns:a16="http://schemas.microsoft.com/office/drawing/2014/main" id="{9CCC92E3-46E0-4B49-86E7-963B87CB49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BF7460-090A-4E1A-A58F-69754B4E012A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4" name="フッター プレースホルダ 3">
            <a:extLst>
              <a:ext uri="{FF2B5EF4-FFF2-40B4-BE49-F238E27FC236}">
                <a16:creationId xmlns:a16="http://schemas.microsoft.com/office/drawing/2014/main" id="{7E361A2D-7F9A-42FF-AEC8-654E815B80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5" name="スライド番号プレースホルダ 4">
            <a:extLst>
              <a:ext uri="{FF2B5EF4-FFF2-40B4-BE49-F238E27FC236}">
                <a16:creationId xmlns:a16="http://schemas.microsoft.com/office/drawing/2014/main" id="{4A25F6F4-DE77-4FC9-83AD-35530A7FCB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B530A62-2CD3-4DBA-A0B7-8DA877F5ED83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076948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>
            <a:extLst>
              <a:ext uri="{FF2B5EF4-FFF2-40B4-BE49-F238E27FC236}">
                <a16:creationId xmlns:a16="http://schemas.microsoft.com/office/drawing/2014/main" id="{1E09BA78-BDB3-4C9B-9E8E-D4D3EE2836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990D82-CADC-4C44-8BF8-48BA934FE66C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3" name="フッター プレースホルダ 2">
            <a:extLst>
              <a:ext uri="{FF2B5EF4-FFF2-40B4-BE49-F238E27FC236}">
                <a16:creationId xmlns:a16="http://schemas.microsoft.com/office/drawing/2014/main" id="{AAF50706-D935-4761-BC46-F24F836BE7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4" name="スライド番号プレースホルダ 3">
            <a:extLst>
              <a:ext uri="{FF2B5EF4-FFF2-40B4-BE49-F238E27FC236}">
                <a16:creationId xmlns:a16="http://schemas.microsoft.com/office/drawing/2014/main" id="{904CE470-4905-475F-8171-7718E2210B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A27237-2334-493A-AC27-BCFA6DFD0012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7758107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872972" y="273053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95300" y="1435103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4">
            <a:extLst>
              <a:ext uri="{FF2B5EF4-FFF2-40B4-BE49-F238E27FC236}">
                <a16:creationId xmlns:a16="http://schemas.microsoft.com/office/drawing/2014/main" id="{CB7546B7-A78E-46F8-BE73-C411353985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EB217E-492E-4BE6-AA7D-A06F5F0CB43A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6" name="フッター プレースホルダ 5">
            <a:extLst>
              <a:ext uri="{FF2B5EF4-FFF2-40B4-BE49-F238E27FC236}">
                <a16:creationId xmlns:a16="http://schemas.microsoft.com/office/drawing/2014/main" id="{87844192-994F-44B7-97F5-A331A88226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7" name="スライド番号プレースホルダ 6">
            <a:extLst>
              <a:ext uri="{FF2B5EF4-FFF2-40B4-BE49-F238E27FC236}">
                <a16:creationId xmlns:a16="http://schemas.microsoft.com/office/drawing/2014/main" id="{B7AFAAF7-E6A7-4932-87CF-C1699FC57B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0F326EB-8066-4F0E-95BD-DEFDAF5F23D3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8202768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4">
            <a:extLst>
              <a:ext uri="{FF2B5EF4-FFF2-40B4-BE49-F238E27FC236}">
                <a16:creationId xmlns:a16="http://schemas.microsoft.com/office/drawing/2014/main" id="{7273E5EC-2E09-408B-AFC7-533C9A9EA3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B128E3-5054-45F6-81BD-CE87E166EFE7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6" name="フッター プレースホルダ 5">
            <a:extLst>
              <a:ext uri="{FF2B5EF4-FFF2-40B4-BE49-F238E27FC236}">
                <a16:creationId xmlns:a16="http://schemas.microsoft.com/office/drawing/2014/main" id="{20FAFCBC-5A14-4828-BD7D-023E51BF0E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7" name="スライド番号プレースホルダ 6">
            <a:extLst>
              <a:ext uri="{FF2B5EF4-FFF2-40B4-BE49-F238E27FC236}">
                <a16:creationId xmlns:a16="http://schemas.microsoft.com/office/drawing/2014/main" id="{9B0F24DE-DD97-4379-8DB7-8A31E8712E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D30E2C7-1B50-4455-A192-F828F580E9CD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9940681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>
            <a:extLst>
              <a:ext uri="{FF2B5EF4-FFF2-40B4-BE49-F238E27FC236}">
                <a16:creationId xmlns:a16="http://schemas.microsoft.com/office/drawing/2014/main" id="{6A2C35D9-2DBE-48DC-8B73-DE0276737D51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95300" y="274638"/>
            <a:ext cx="8915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テキスト プレースホルダ 2">
            <a:extLst>
              <a:ext uri="{FF2B5EF4-FFF2-40B4-BE49-F238E27FC236}">
                <a16:creationId xmlns:a16="http://schemas.microsoft.com/office/drawing/2014/main" id="{D95A63C5-8A2B-4DE7-98DF-82E7F6FFC084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95300" y="1600200"/>
            <a:ext cx="89154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858238A8-87A3-4624-ADFF-4170EFA18E4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95300" y="6356350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fld id="{1658184F-E092-41EE-A72F-703BB5B68D99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85853B93-5E79-4B1B-9D1D-BB4E1DAA9B2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84550" y="6356350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FAA52588-7BDB-4330-92DB-3B6EA25E3E1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099300" y="6356350"/>
            <a:ext cx="23114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fld id="{758F7EDA-3A73-44AF-A0DF-8422A062B060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84" r:id="rId1"/>
    <p:sldLayoutId id="2147483883" r:id="rId2"/>
    <p:sldLayoutId id="2147483885" r:id="rId3"/>
    <p:sldLayoutId id="2147483886" r:id="rId4"/>
    <p:sldLayoutId id="2147483887" r:id="rId5"/>
    <p:sldLayoutId id="2147483888" r:id="rId6"/>
    <p:sldLayoutId id="2147483889" r:id="rId7"/>
    <p:sldLayoutId id="2147483890" r:id="rId8"/>
    <p:sldLayoutId id="2147483891" r:id="rId9"/>
    <p:sldLayoutId id="2147483892" r:id="rId10"/>
    <p:sldLayoutId id="2147483893" r:id="rId11"/>
  </p:sldLayoutIdLst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タイトル 1">
            <a:extLst>
              <a:ext uri="{FF2B5EF4-FFF2-40B4-BE49-F238E27FC236}">
                <a16:creationId xmlns:a16="http://schemas.microsoft.com/office/drawing/2014/main" id="{465E34CB-234B-4820-A494-143B0206B1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9563" y="131763"/>
            <a:ext cx="8915400" cy="654050"/>
          </a:xfrm>
        </p:spPr>
        <p:txBody>
          <a:bodyPr/>
          <a:lstStyle/>
          <a:p>
            <a:pPr algn="l" eaLnBrk="1" hangingPunct="1"/>
            <a:r>
              <a:rPr lang="ja-JP" altLang="en-US" sz="2800" dirty="0"/>
              <a:t>オートシェイプ　奥向き</a:t>
            </a:r>
          </a:p>
        </p:txBody>
      </p:sp>
      <p:sp>
        <p:nvSpPr>
          <p:cNvPr id="5" name="スライド番号プレースホルダ 4">
            <a:extLst>
              <a:ext uri="{FF2B5EF4-FFF2-40B4-BE49-F238E27FC236}">
                <a16:creationId xmlns:a16="http://schemas.microsoft.com/office/drawing/2014/main" id="{8214FA9E-34E2-4E0F-BC63-F7B4A4B70F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48186089-1F35-4477-8266-2E7CC1F74CB1}" type="slidenum">
              <a:rPr lang="ja-JP" altLang="en-US">
                <a:solidFill>
                  <a:srgbClr val="898989"/>
                </a:solidFill>
              </a:rPr>
              <a:pPr eaLnBrk="1" hangingPunct="1"/>
              <a:t>1</a:t>
            </a:fld>
            <a:endParaRPr lang="ja-JP" altLang="en-US">
              <a:solidFill>
                <a:srgbClr val="898989"/>
              </a:solidFill>
            </a:endParaRPr>
          </a:p>
        </p:txBody>
      </p:sp>
      <p:sp>
        <p:nvSpPr>
          <p:cNvPr id="16" name="AC Banner">
            <a:extLst>
              <a:ext uri="{FF2B5EF4-FFF2-40B4-BE49-F238E27FC236}">
                <a16:creationId xmlns:a16="http://schemas.microsoft.com/office/drawing/2014/main" id="{53A25805-9B61-4147-8A3C-90C020B85F6D}"/>
              </a:ext>
            </a:extLst>
          </p:cNvPr>
          <p:cNvSpPr>
            <a:spLocks noChangeArrowheads="1"/>
          </p:cNvSpPr>
          <p:nvPr/>
        </p:nvSpPr>
        <p:spPr bwMode="auto">
          <a:xfrm>
            <a:off x="-23779" y="6500813"/>
            <a:ext cx="9929779" cy="357187"/>
          </a:xfrm>
          <a:prstGeom prst="rect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path path="circle">
              <a:fillToRect l="50000" t="50000" r="50000" b="50000"/>
            </a:path>
            <a:tileRect/>
          </a:gra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Aft>
                <a:spcPts val="0"/>
              </a:spcAft>
              <a:defRPr/>
            </a:pPr>
            <a:endParaRPr lang="en-US" sz="1200">
              <a:latin typeface="Times New Roman" pitchFamily="18" charset="0"/>
              <a:ea typeface="+mn-ea"/>
            </a:endParaRPr>
          </a:p>
        </p:txBody>
      </p:sp>
      <p:sp>
        <p:nvSpPr>
          <p:cNvPr id="18" name="AC Banner">
            <a:extLst>
              <a:ext uri="{FF2B5EF4-FFF2-40B4-BE49-F238E27FC236}">
                <a16:creationId xmlns:a16="http://schemas.microsoft.com/office/drawing/2014/main" id="{A84CDABB-32D2-4D48-8007-DF2B4082DF85}"/>
              </a:ext>
            </a:extLst>
          </p:cNvPr>
          <p:cNvSpPr>
            <a:spLocks noChangeArrowheads="1"/>
          </p:cNvSpPr>
          <p:nvPr/>
        </p:nvSpPr>
        <p:spPr bwMode="auto">
          <a:xfrm flipV="1">
            <a:off x="-47660" y="908352"/>
            <a:ext cx="9953660" cy="45719"/>
          </a:xfrm>
          <a:prstGeom prst="rect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path path="circle">
              <a:fillToRect l="50000" t="50000" r="50000" b="50000"/>
            </a:path>
            <a:tileRect/>
          </a:gra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Aft>
                <a:spcPts val="0"/>
              </a:spcAft>
              <a:defRPr/>
            </a:pPr>
            <a:endParaRPr lang="en-US" sz="1200">
              <a:latin typeface="Times New Roman" pitchFamily="18" charset="0"/>
              <a:ea typeface="+mn-ea"/>
            </a:endParaRPr>
          </a:p>
        </p:txBody>
      </p:sp>
      <p:pic>
        <p:nvPicPr>
          <p:cNvPr id="12298" name="Picture 13" descr="C:\Users\baniya\Desktop\パーワポイント\バニヤ（パワーポイント）\arrow2red.png">
            <a:extLst>
              <a:ext uri="{FF2B5EF4-FFF2-40B4-BE49-F238E27FC236}">
                <a16:creationId xmlns:a16="http://schemas.microsoft.com/office/drawing/2014/main" id="{6A0773C8-5129-4D2B-BD58-1A7F45FBD26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9780"/>
          <a:stretch>
            <a:fillRect/>
          </a:stretch>
        </p:blipFill>
        <p:spPr bwMode="auto">
          <a:xfrm>
            <a:off x="2459038" y="1928813"/>
            <a:ext cx="4422775" cy="3548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99" name="Picture 14" descr="C:\Users\baniya\Desktop\パーワポイント\バニヤ（パワーポイント）\arrow2black.png">
            <a:extLst>
              <a:ext uri="{FF2B5EF4-FFF2-40B4-BE49-F238E27FC236}">
                <a16:creationId xmlns:a16="http://schemas.microsoft.com/office/drawing/2014/main" id="{D5584DB1-0C89-47F3-B578-5D810C7320B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1788"/>
          <a:stretch>
            <a:fillRect/>
          </a:stretch>
        </p:blipFill>
        <p:spPr bwMode="auto">
          <a:xfrm>
            <a:off x="-833438" y="2000250"/>
            <a:ext cx="4262438" cy="3333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300" name="Picture 15" descr="C:\Users\baniya\Desktop\パーワポイント\バニヤ（パワーポイント）\arrow2blue.png">
            <a:extLst>
              <a:ext uri="{FF2B5EF4-FFF2-40B4-BE49-F238E27FC236}">
                <a16:creationId xmlns:a16="http://schemas.microsoft.com/office/drawing/2014/main" id="{54F0C0F5-5224-4725-B106-14522113A99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1001" r="5000"/>
          <a:stretch>
            <a:fillRect/>
          </a:stretch>
        </p:blipFill>
        <p:spPr bwMode="auto">
          <a:xfrm>
            <a:off x="5810250" y="2000250"/>
            <a:ext cx="3857625" cy="3208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313</TotalTime>
  <Words>4</Words>
  <Application>Microsoft Office PowerPoint</Application>
  <PresentationFormat>A4 210 x 297 mm</PresentationFormat>
  <Paragraphs>3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Arial</vt:lpstr>
      <vt:lpstr>ＭＳ Ｐゴシック</vt:lpstr>
      <vt:lpstr>Calibri</vt:lpstr>
      <vt:lpstr>Times New Roman</vt:lpstr>
      <vt:lpstr>Office テーマ</vt:lpstr>
      <vt:lpstr>オートシェイプ　奥向き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オートシェイプ　循環サイクル</dc:title>
  <dc:description>４つの矢印から成る循環のサイクルをイメージさせる輪です。落ち着いた色の輪、明るい色の輪の2種類が入っています。企画書、提案書などにご利用ください。</dc:description>
  <cp:revision>32</cp:revision>
  <dcterms:created xsi:type="dcterms:W3CDTF">2009-02-13T08:21:57Z</dcterms:created>
  <dcterms:modified xsi:type="dcterms:W3CDTF">2021-08-08T00:44:17Z</dcterms:modified>
</cp:coreProperties>
</file>