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6386AFF-F33D-4B3B-B57A-84E4406359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26EAE00-091A-4CF2-BED6-B25DD8E69C9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3B06543-155D-4DEA-99B6-FF9DAE27538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C59CA57-5392-46EE-A256-037128FEB2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58B3626-825D-47AA-ADF1-214C96482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024C7A4-6CB6-4C3D-94CA-3EF6FF08C1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1A02815-8A41-4217-80D6-2531873C67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72CA5B2-A718-49FD-9E30-3FC1E1F242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0035BDB-F35F-4C44-811C-948A891105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99853DC-44AB-42EE-A9B5-AE48F4458C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000EA3DB-B309-49AA-A5E3-D86DF4FD5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03288B2-2151-4B67-988B-F487067B787C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BAF74A4-3E5F-4D69-BCC3-3B2C0D51D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08778-551B-41AD-AE7E-61858162C01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DF603C-73EE-4AC4-B22E-F68B7157D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90B8ED-F25D-435F-AFC1-CE7D3DBAA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96582-A4ED-4C2A-886F-8EFB190970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524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C20A44-2766-412E-823F-03D864E24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1FF55-208C-40F5-BF6D-E2A5C0F1551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DB10C0-291A-4284-9CB9-BDC64117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35A0D2-DA05-4996-B66B-A0C1B7AC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5A27E-0489-46FC-908D-FA34E3FD5D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158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F55BB9-9C16-4443-9621-CFA0C2D7D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FC7C6-4000-49F8-AA84-02781A1EA55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395E9F-26EE-4BE4-9994-42B04C1D8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DA2C4C1-BC44-4DA0-A50C-40903CB36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D9638-BC77-410A-AD91-276EEB11C2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149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8550A3-509C-4AE2-B1CA-DD822EACF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948D3-F5F2-44FD-971B-66D376A060E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E7458A6-DBF8-4491-BD2A-29CEF6780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DC12A2-805A-4401-A094-9A1698E2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8615B-B851-43C7-9623-82FBD98C10C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260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388D71-F8D6-4E98-811D-4E41839E1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10624-AA6F-4631-B9D1-A53D3967C29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34B172-FB30-49DD-8E83-498CD66D6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D92BB0-8ED0-4033-842F-B3A25AD59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A484A-53AB-42BB-B333-05E930BFF2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07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51B0C68-78D5-4DDB-BD8B-915E429C8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0F8C7-572F-4933-8D39-C6E55E21AE4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8E7BBCB-D562-4F1C-9C4F-667E04F1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3C12092-F8DA-4E9C-9618-E708DF35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05C36-AB9A-4974-8576-72FB69ABC47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088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F91E18E-C003-4F3E-B2CE-F72A898F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93B08-4612-4916-8844-002DB21A74C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01397A5-CC7B-4518-B3B4-FA53EA7D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5269F6B-6E34-45A9-B675-9494562C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62846-CE50-4A67-A5B3-84BB26CD72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868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CD91D52-6A01-402C-9D27-BFFBC481E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DEA29-11DF-4BAA-91C1-17953A0E686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86F57C8-44D0-40AB-B7B5-68C89CEB4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F5C8A35-6F21-47A7-9A07-9DAE710C0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EC3058-7731-4079-9203-2729A556EF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942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98825B0-D4AF-44E6-B441-A4E1EF04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CC83E-FE3B-4E6F-B3C3-C345F178DC0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83B3C9E-99E9-468D-8470-C9E0A8012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1215678-D56B-4A5F-B7B2-05175C04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7D2C2-7892-4FA7-B6EF-D3760CB5E1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793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2E165CE-AE6B-4A47-A83B-1EE861CB6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2C913-D55D-4122-8E69-5704EC67C54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9289CF2-29A6-46F3-8962-F4A75D8A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90BEC28-5977-4D2E-888C-783D0E241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3A3E3-9D61-4A65-95C1-EB4982A56C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7256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0F2A290-D047-4422-BCB6-F591E4B16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528C-25F2-4F33-A3B3-EAD93F7DDD1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DD4E21E-21F2-4CB0-88F7-F27913EB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EA80447-297B-42FF-AF60-137B7813D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C7B34-4CDD-426F-9058-21FAB46EF2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2438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 2">
            <a:extLst>
              <a:ext uri="{FF2B5EF4-FFF2-40B4-BE49-F238E27FC236}">
                <a16:creationId xmlns:a16="http://schemas.microsoft.com/office/drawing/2014/main" id="{9C48D00A-FAA4-44AB-A433-45B174BEAE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A56E589-6B11-41F4-9F30-942889825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8B3F7E2-2F12-4508-8ABE-264150ABA86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D5262B-DFF2-4367-8447-D8B2927319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46FA99-F247-451B-A0F3-5454EF099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D4F1838-3937-4301-B50D-5072301A5BC9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F22F47F-5BC0-44EF-8A37-DB669BBC7AFB}"/>
              </a:ext>
            </a:extLst>
          </p:cNvPr>
          <p:cNvSpPr/>
          <p:nvPr userDrawn="1"/>
        </p:nvSpPr>
        <p:spPr>
          <a:xfrm>
            <a:off x="0" y="57150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31" name="タイトル プレースホルダ 1">
            <a:extLst>
              <a:ext uri="{FF2B5EF4-FFF2-40B4-BE49-F238E27FC236}">
                <a16:creationId xmlns:a16="http://schemas.microsoft.com/office/drawing/2014/main" id="{E26ADB46-9493-445D-9AAE-2A4A87D508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425"/>
            <a:ext cx="822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0E4D58F6-9D04-49D8-BA5E-5EA2DBF3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吹き出し</a:t>
            </a:r>
            <a:r>
              <a:rPr lang="en-US" altLang="ja-JP"/>
              <a:t>03</a:t>
            </a:r>
            <a:endParaRPr lang="ja-JP" altLang="en-US"/>
          </a:p>
        </p:txBody>
      </p:sp>
      <p:sp>
        <p:nvSpPr>
          <p:cNvPr id="2051" name="テキスト ボックス 23">
            <a:extLst>
              <a:ext uri="{FF2B5EF4-FFF2-40B4-BE49-F238E27FC236}">
                <a16:creationId xmlns:a16="http://schemas.microsoft.com/office/drawing/2014/main" id="{BC13F4AA-F630-4C0F-B57C-DF2B9641A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714375"/>
            <a:ext cx="920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ノーマル</a:t>
            </a:r>
          </a:p>
        </p:txBody>
      </p:sp>
      <p:sp>
        <p:nvSpPr>
          <p:cNvPr id="2052" name="テキスト ボックス 24">
            <a:extLst>
              <a:ext uri="{FF2B5EF4-FFF2-40B4-BE49-F238E27FC236}">
                <a16:creationId xmlns:a16="http://schemas.microsoft.com/office/drawing/2014/main" id="{3210D2FA-EC6A-4763-B635-3CE7B01E0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714375"/>
            <a:ext cx="1435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グラデーション</a:t>
            </a:r>
          </a:p>
        </p:txBody>
      </p:sp>
      <p:sp>
        <p:nvSpPr>
          <p:cNvPr id="2053" name="テキスト ボックス 25">
            <a:extLst>
              <a:ext uri="{FF2B5EF4-FFF2-40B4-BE49-F238E27FC236}">
                <a16:creationId xmlns:a16="http://schemas.microsoft.com/office/drawing/2014/main" id="{4092D32C-814D-4FB6-82FB-A21AF48D8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714375"/>
            <a:ext cx="966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パステル</a:t>
            </a:r>
          </a:p>
        </p:txBody>
      </p:sp>
      <p:sp>
        <p:nvSpPr>
          <p:cNvPr id="2054" name="テキスト ボックス 26">
            <a:extLst>
              <a:ext uri="{FF2B5EF4-FFF2-40B4-BE49-F238E27FC236}">
                <a16:creationId xmlns:a16="http://schemas.microsoft.com/office/drawing/2014/main" id="{3AFCEF2D-2382-4DDE-8F82-555C6E0DC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714375"/>
            <a:ext cx="877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シャドウ</a:t>
            </a:r>
          </a:p>
        </p:txBody>
      </p:sp>
      <p:sp>
        <p:nvSpPr>
          <p:cNvPr id="2055" name="テキスト ボックス 27">
            <a:extLst>
              <a:ext uri="{FF2B5EF4-FFF2-40B4-BE49-F238E27FC236}">
                <a16:creationId xmlns:a16="http://schemas.microsoft.com/office/drawing/2014/main" id="{FB21C0D2-6DED-4BB3-8BAA-693FD26BB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8263" y="714375"/>
            <a:ext cx="4556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３</a:t>
            </a:r>
            <a:r>
              <a:rPr lang="en-US" altLang="ja-JP" sz="1600" b="1">
                <a:latin typeface="Calibri" panose="020F0502020204030204" pitchFamily="34" charset="0"/>
              </a:rPr>
              <a:t>D</a:t>
            </a:r>
            <a:endParaRPr lang="ja-JP" altLang="en-US" sz="1600" b="1">
              <a:latin typeface="Calibri" panose="020F0502020204030204" pitchFamily="34" charset="0"/>
            </a:endParaRPr>
          </a:p>
        </p:txBody>
      </p:sp>
      <p:sp>
        <p:nvSpPr>
          <p:cNvPr id="39" name="四角形吹き出し 38">
            <a:extLst>
              <a:ext uri="{FF2B5EF4-FFF2-40B4-BE49-F238E27FC236}">
                <a16:creationId xmlns:a16="http://schemas.microsoft.com/office/drawing/2014/main" id="{05A321A5-6C11-4A80-8EAA-A426BB568625}"/>
              </a:ext>
            </a:extLst>
          </p:cNvPr>
          <p:cNvSpPr/>
          <p:nvPr/>
        </p:nvSpPr>
        <p:spPr>
          <a:xfrm>
            <a:off x="571500" y="1214438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0" name="四角形吹き出し 39">
            <a:extLst>
              <a:ext uri="{FF2B5EF4-FFF2-40B4-BE49-F238E27FC236}">
                <a16:creationId xmlns:a16="http://schemas.microsoft.com/office/drawing/2014/main" id="{C2AA9B75-6F37-43B4-A43E-9B281DED5AE7}"/>
              </a:ext>
            </a:extLst>
          </p:cNvPr>
          <p:cNvSpPr/>
          <p:nvPr/>
        </p:nvSpPr>
        <p:spPr>
          <a:xfrm>
            <a:off x="2214563" y="1214438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FFCC00">
                  <a:shade val="30000"/>
                  <a:satMod val="115000"/>
                </a:srgbClr>
              </a:gs>
              <a:gs pos="50000">
                <a:srgbClr val="FFCC00">
                  <a:shade val="67500"/>
                  <a:satMod val="115000"/>
                </a:srgbClr>
              </a:gs>
              <a:gs pos="100000">
                <a:srgbClr val="FFCC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1" name="四角形吹き出し 40">
            <a:extLst>
              <a:ext uri="{FF2B5EF4-FFF2-40B4-BE49-F238E27FC236}">
                <a16:creationId xmlns:a16="http://schemas.microsoft.com/office/drawing/2014/main" id="{2398CF4A-5AB9-41D1-A85F-D9B9AA1E5612}"/>
              </a:ext>
            </a:extLst>
          </p:cNvPr>
          <p:cNvSpPr/>
          <p:nvPr/>
        </p:nvSpPr>
        <p:spPr>
          <a:xfrm>
            <a:off x="3857625" y="1214438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2" name="四角形吹き出し 41">
            <a:extLst>
              <a:ext uri="{FF2B5EF4-FFF2-40B4-BE49-F238E27FC236}">
                <a16:creationId xmlns:a16="http://schemas.microsoft.com/office/drawing/2014/main" id="{8FCAC225-24C1-4CA8-BCFB-7710569E5075}"/>
              </a:ext>
            </a:extLst>
          </p:cNvPr>
          <p:cNvSpPr/>
          <p:nvPr/>
        </p:nvSpPr>
        <p:spPr>
          <a:xfrm>
            <a:off x="5629715" y="1214422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FFCC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3" name="四角形吹き出し 42">
            <a:extLst>
              <a:ext uri="{FF2B5EF4-FFF2-40B4-BE49-F238E27FC236}">
                <a16:creationId xmlns:a16="http://schemas.microsoft.com/office/drawing/2014/main" id="{2FDE1DBC-3481-46E5-B74E-352B21451C80}"/>
              </a:ext>
            </a:extLst>
          </p:cNvPr>
          <p:cNvSpPr/>
          <p:nvPr/>
        </p:nvSpPr>
        <p:spPr>
          <a:xfrm>
            <a:off x="7215206" y="1214422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FFCC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4" name="四角形吹き出し 43">
            <a:extLst>
              <a:ext uri="{FF2B5EF4-FFF2-40B4-BE49-F238E27FC236}">
                <a16:creationId xmlns:a16="http://schemas.microsoft.com/office/drawing/2014/main" id="{2C2A05A8-050B-4250-B061-E4686F5FA876}"/>
              </a:ext>
            </a:extLst>
          </p:cNvPr>
          <p:cNvSpPr/>
          <p:nvPr/>
        </p:nvSpPr>
        <p:spPr>
          <a:xfrm>
            <a:off x="571500" y="2286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4" name="四角形吹き出し 63">
            <a:extLst>
              <a:ext uri="{FF2B5EF4-FFF2-40B4-BE49-F238E27FC236}">
                <a16:creationId xmlns:a16="http://schemas.microsoft.com/office/drawing/2014/main" id="{7FDC8B8B-ED87-4CB0-9CE7-01B3816A4940}"/>
              </a:ext>
            </a:extLst>
          </p:cNvPr>
          <p:cNvSpPr/>
          <p:nvPr/>
        </p:nvSpPr>
        <p:spPr>
          <a:xfrm>
            <a:off x="2214563" y="2286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5" name="四角形吹き出し 64">
            <a:extLst>
              <a:ext uri="{FF2B5EF4-FFF2-40B4-BE49-F238E27FC236}">
                <a16:creationId xmlns:a16="http://schemas.microsoft.com/office/drawing/2014/main" id="{2D64700F-FBF1-4B72-B273-DCBC9CB0D5B9}"/>
              </a:ext>
            </a:extLst>
          </p:cNvPr>
          <p:cNvSpPr/>
          <p:nvPr/>
        </p:nvSpPr>
        <p:spPr>
          <a:xfrm>
            <a:off x="3857625" y="2286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6" name="四角形吹き出し 65">
            <a:extLst>
              <a:ext uri="{FF2B5EF4-FFF2-40B4-BE49-F238E27FC236}">
                <a16:creationId xmlns:a16="http://schemas.microsoft.com/office/drawing/2014/main" id="{9CC66CDB-42D7-4FD9-9B92-409E59CEAC6F}"/>
              </a:ext>
            </a:extLst>
          </p:cNvPr>
          <p:cNvSpPr/>
          <p:nvPr/>
        </p:nvSpPr>
        <p:spPr>
          <a:xfrm>
            <a:off x="5629715" y="2285992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7" name="四角形吹き出し 66">
            <a:extLst>
              <a:ext uri="{FF2B5EF4-FFF2-40B4-BE49-F238E27FC236}">
                <a16:creationId xmlns:a16="http://schemas.microsoft.com/office/drawing/2014/main" id="{9CC97846-BF83-4E72-B3A5-A657708262D6}"/>
              </a:ext>
            </a:extLst>
          </p:cNvPr>
          <p:cNvSpPr/>
          <p:nvPr/>
        </p:nvSpPr>
        <p:spPr>
          <a:xfrm>
            <a:off x="7215206" y="2285992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8" name="四角形吹き出し 67">
            <a:extLst>
              <a:ext uri="{FF2B5EF4-FFF2-40B4-BE49-F238E27FC236}">
                <a16:creationId xmlns:a16="http://schemas.microsoft.com/office/drawing/2014/main" id="{95BEFDAA-20D0-4ACE-B42B-8FFB54149FD3}"/>
              </a:ext>
            </a:extLst>
          </p:cNvPr>
          <p:cNvSpPr/>
          <p:nvPr/>
        </p:nvSpPr>
        <p:spPr>
          <a:xfrm>
            <a:off x="571500" y="3429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9" name="四角形吹き出し 68">
            <a:extLst>
              <a:ext uri="{FF2B5EF4-FFF2-40B4-BE49-F238E27FC236}">
                <a16:creationId xmlns:a16="http://schemas.microsoft.com/office/drawing/2014/main" id="{AC13C275-0017-4E8B-8B31-496FF0CF46F3}"/>
              </a:ext>
            </a:extLst>
          </p:cNvPr>
          <p:cNvSpPr/>
          <p:nvPr/>
        </p:nvSpPr>
        <p:spPr>
          <a:xfrm>
            <a:off x="2214563" y="3429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0" name="四角形吹き出し 69">
            <a:extLst>
              <a:ext uri="{FF2B5EF4-FFF2-40B4-BE49-F238E27FC236}">
                <a16:creationId xmlns:a16="http://schemas.microsoft.com/office/drawing/2014/main" id="{992FDA70-937B-441C-B857-07BE645794D0}"/>
              </a:ext>
            </a:extLst>
          </p:cNvPr>
          <p:cNvSpPr/>
          <p:nvPr/>
        </p:nvSpPr>
        <p:spPr>
          <a:xfrm>
            <a:off x="3857625" y="3429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四角形吹き出し 70">
            <a:extLst>
              <a:ext uri="{FF2B5EF4-FFF2-40B4-BE49-F238E27FC236}">
                <a16:creationId xmlns:a16="http://schemas.microsoft.com/office/drawing/2014/main" id="{6EC9B5DE-9570-4580-9CC3-4F95EE1E485F}"/>
              </a:ext>
            </a:extLst>
          </p:cNvPr>
          <p:cNvSpPr/>
          <p:nvPr/>
        </p:nvSpPr>
        <p:spPr>
          <a:xfrm>
            <a:off x="5629715" y="3429000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2" name="四角形吹き出し 71">
            <a:extLst>
              <a:ext uri="{FF2B5EF4-FFF2-40B4-BE49-F238E27FC236}">
                <a16:creationId xmlns:a16="http://schemas.microsoft.com/office/drawing/2014/main" id="{1CD3140B-4A62-424A-9CEB-C122977D2F01}"/>
              </a:ext>
            </a:extLst>
          </p:cNvPr>
          <p:cNvSpPr/>
          <p:nvPr/>
        </p:nvSpPr>
        <p:spPr>
          <a:xfrm>
            <a:off x="7215206" y="3429000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7030A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3" name="四角形吹き出し 72">
            <a:extLst>
              <a:ext uri="{FF2B5EF4-FFF2-40B4-BE49-F238E27FC236}">
                <a16:creationId xmlns:a16="http://schemas.microsoft.com/office/drawing/2014/main" id="{A192BD6A-6A95-42E4-B805-221AF340CE79}"/>
              </a:ext>
            </a:extLst>
          </p:cNvPr>
          <p:cNvSpPr/>
          <p:nvPr/>
        </p:nvSpPr>
        <p:spPr>
          <a:xfrm>
            <a:off x="571500" y="4572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4" name="四角形吹き出し 73">
            <a:extLst>
              <a:ext uri="{FF2B5EF4-FFF2-40B4-BE49-F238E27FC236}">
                <a16:creationId xmlns:a16="http://schemas.microsoft.com/office/drawing/2014/main" id="{7D33D872-5259-4215-8BDA-E4F09658353F}"/>
              </a:ext>
            </a:extLst>
          </p:cNvPr>
          <p:cNvSpPr/>
          <p:nvPr/>
        </p:nvSpPr>
        <p:spPr>
          <a:xfrm>
            <a:off x="2214563" y="4572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5" name="四角形吹き出し 74">
            <a:extLst>
              <a:ext uri="{FF2B5EF4-FFF2-40B4-BE49-F238E27FC236}">
                <a16:creationId xmlns:a16="http://schemas.microsoft.com/office/drawing/2014/main" id="{94BEF481-7156-444A-A604-CCC1C8FF45D0}"/>
              </a:ext>
            </a:extLst>
          </p:cNvPr>
          <p:cNvSpPr/>
          <p:nvPr/>
        </p:nvSpPr>
        <p:spPr>
          <a:xfrm>
            <a:off x="3857625" y="4572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6" name="四角形吹き出し 75">
            <a:extLst>
              <a:ext uri="{FF2B5EF4-FFF2-40B4-BE49-F238E27FC236}">
                <a16:creationId xmlns:a16="http://schemas.microsoft.com/office/drawing/2014/main" id="{6498EFFD-4543-46A5-877D-AF050A84510F}"/>
              </a:ext>
            </a:extLst>
          </p:cNvPr>
          <p:cNvSpPr/>
          <p:nvPr/>
        </p:nvSpPr>
        <p:spPr>
          <a:xfrm>
            <a:off x="5629715" y="4572008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7" name="四角形吹き出し 76">
            <a:extLst>
              <a:ext uri="{FF2B5EF4-FFF2-40B4-BE49-F238E27FC236}">
                <a16:creationId xmlns:a16="http://schemas.microsoft.com/office/drawing/2014/main" id="{744F5EFD-4BEF-4D85-ABFF-D98B6F4C0325}"/>
              </a:ext>
            </a:extLst>
          </p:cNvPr>
          <p:cNvSpPr/>
          <p:nvPr/>
        </p:nvSpPr>
        <p:spPr>
          <a:xfrm>
            <a:off x="7215206" y="4572008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00B05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8" name="四角形吹き出し 77">
            <a:extLst>
              <a:ext uri="{FF2B5EF4-FFF2-40B4-BE49-F238E27FC236}">
                <a16:creationId xmlns:a16="http://schemas.microsoft.com/office/drawing/2014/main" id="{CB8835C6-A8EE-4A36-8355-B9D544AFB386}"/>
              </a:ext>
            </a:extLst>
          </p:cNvPr>
          <p:cNvSpPr/>
          <p:nvPr/>
        </p:nvSpPr>
        <p:spPr>
          <a:xfrm>
            <a:off x="571500" y="5715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9" name="四角形吹き出し 78">
            <a:extLst>
              <a:ext uri="{FF2B5EF4-FFF2-40B4-BE49-F238E27FC236}">
                <a16:creationId xmlns:a16="http://schemas.microsoft.com/office/drawing/2014/main" id="{1423D4BC-47C6-4C57-AC4E-1064F5CAB73A}"/>
              </a:ext>
            </a:extLst>
          </p:cNvPr>
          <p:cNvSpPr/>
          <p:nvPr/>
        </p:nvSpPr>
        <p:spPr>
          <a:xfrm>
            <a:off x="2214563" y="5715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0" name="四角形吹き出し 79">
            <a:extLst>
              <a:ext uri="{FF2B5EF4-FFF2-40B4-BE49-F238E27FC236}">
                <a16:creationId xmlns:a16="http://schemas.microsoft.com/office/drawing/2014/main" id="{53C23016-AE0B-4854-9FC0-A9B0DDEBB1D6}"/>
              </a:ext>
            </a:extLst>
          </p:cNvPr>
          <p:cNvSpPr/>
          <p:nvPr/>
        </p:nvSpPr>
        <p:spPr>
          <a:xfrm>
            <a:off x="3857625" y="5715000"/>
            <a:ext cx="1428750" cy="714375"/>
          </a:xfrm>
          <a:prstGeom prst="wedgeRectCallout">
            <a:avLst>
              <a:gd name="adj1" fmla="val -20833"/>
              <a:gd name="adj2" fmla="val 89651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1" name="四角形吹き出し 80">
            <a:extLst>
              <a:ext uri="{FF2B5EF4-FFF2-40B4-BE49-F238E27FC236}">
                <a16:creationId xmlns:a16="http://schemas.microsoft.com/office/drawing/2014/main" id="{E67761D8-CA1F-41F4-B519-F1E9E33908F1}"/>
              </a:ext>
            </a:extLst>
          </p:cNvPr>
          <p:cNvSpPr/>
          <p:nvPr/>
        </p:nvSpPr>
        <p:spPr>
          <a:xfrm>
            <a:off x="5629715" y="5715016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2" name="四角形吹き出し 81">
            <a:extLst>
              <a:ext uri="{FF2B5EF4-FFF2-40B4-BE49-F238E27FC236}">
                <a16:creationId xmlns:a16="http://schemas.microsoft.com/office/drawing/2014/main" id="{BEF074B8-3E9B-49B2-A736-F01DABA27F8B}"/>
              </a:ext>
            </a:extLst>
          </p:cNvPr>
          <p:cNvSpPr/>
          <p:nvPr/>
        </p:nvSpPr>
        <p:spPr>
          <a:xfrm>
            <a:off x="7215206" y="5715016"/>
            <a:ext cx="1428760" cy="714380"/>
          </a:xfrm>
          <a:prstGeom prst="wedgeRectCallout">
            <a:avLst>
              <a:gd name="adj1" fmla="val -20833"/>
              <a:gd name="adj2" fmla="val 89651"/>
            </a:avLst>
          </a:prstGeom>
          <a:solidFill>
            <a:srgbClr val="FF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10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オートシェイプ　吹き出し03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吹き出し03</dc:title>
  <dc:description>吹き出しのオートシェイプです。コピー＆ペーストして使用してください。</dc:description>
  <cp:revision>3</cp:revision>
  <dcterms:created xsi:type="dcterms:W3CDTF">2009-02-18T11:18:34Z</dcterms:created>
  <dcterms:modified xsi:type="dcterms:W3CDTF">2021-08-01T09:39:06Z</dcterms:modified>
</cp:coreProperties>
</file>