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FB45C-6C85-476C-97DC-0482FA141A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F86F65C-3EEB-4583-AC27-9E18317128F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1D9B232-13A2-4170-86EB-B9805BE1A69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155AF08-9C83-42B5-85A0-DE0F2A9C7F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144AE42-A743-4848-B2F7-09F0F7C7FE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86C4FEE-E910-46E7-AADB-0D3B6752C2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D32BB56-3991-41BE-9927-EC9CE2F42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8EC4451-FCD2-4994-A096-43D300A5BE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A68CBEC-EEE1-409F-8DF8-CEF5DF906B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543A9C6-9FC7-4A50-941C-6B2FBA6B19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 3">
            <a:extLst>
              <a:ext uri="{FF2B5EF4-FFF2-40B4-BE49-F238E27FC236}">
                <a16:creationId xmlns:a16="http://schemas.microsoft.com/office/drawing/2014/main" id="{18728CDC-7A44-45E2-94ED-A6EE53D69D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B88A22-BA5C-4858-9F53-91B5159646B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4C7E48-2AB0-460C-A643-9327ED87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39E06-508D-4B7D-A549-7B8DEF5C66D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DAA93E-36B2-4203-95AE-8F2E03F52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1482A0-CF66-4139-A1EC-53D2CD58F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85616-D662-40FE-ABCB-88BA5ED5FA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126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CD4C02-959A-43B8-9050-0D59D372B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9557-B0A4-42EF-8D77-DD29DA3AC79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C17ADE8-71F2-4F9D-8211-B333F21B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122BC1-B6A2-41FB-8251-5DCB265BE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82054-664A-44D9-B606-E4B8111E60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3260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841C79D-88DB-4AB0-99D9-4A5580DFB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720B-E3C8-41C4-A8C8-388B7B6B1BB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83EC431-B1DB-4143-9766-884CA5EC6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234327D-3972-4ADC-8DCF-37DE5E6AE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56B79-5B48-4830-832B-FCFC69A5F3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5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ECAAB2-DE3E-4AA2-874D-AA7F7FD97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CD7CF-B892-4493-9436-633C401EAC4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A11171-0DED-4111-B7E3-F8DD27C0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227D487-C46A-4EC7-8050-C1F75B23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C6EAA-2645-44C0-A73B-CB040280BB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684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49A062-996A-41E8-A32A-BE4B7559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F7CC8-8D2F-48C9-97E4-E2D5DA2958E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6DF1278-8601-47C9-831A-97E70BBE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86FAB7-C2A8-4E20-A0C4-33B90BF7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AF3D2-163D-4DD6-8756-E884EBBA53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586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15A2788-92A0-406C-BEBD-760141203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DD846-AA7D-422E-872D-0D98647EFCB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481204E-A228-47D6-BA49-C1A705F7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63F2E1B-DFCD-4A0B-A99B-29C6283D7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6B464-9A6F-41BF-A633-4DC57C95C9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863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4D63578-0D10-405D-B06D-C9351249C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82050-2039-4888-A2E3-1CAB966F9AE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E7C21DD-61C4-4A36-A450-58C4E782C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1DA52BB-15BD-4D30-A379-ABF53D2B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B476E-D9B3-4AAF-85F6-F295B0E359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669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0197E29-755F-4A2E-8583-0C8AD957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6E9A-1F25-403A-A4AC-91D067A49E2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D7F8973-75AB-49D9-A367-1A70A0A4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0C10E90-2929-4754-BA4B-1A24A61FF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AF07D-0ABE-4F92-9528-2885C84584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189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B980113-20ED-4AE6-980B-DE6173EB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4547C-389F-4802-9302-AB5226E25DD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CCC505D-C865-4B72-8728-FA6DF7CB1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1D07FB1-93D6-467F-AC50-AA790341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67146-0AC0-4387-BC28-176F3112DC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704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CFC81C9-32E6-4BA5-B2D2-6A1C3D991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3CACF-D9D7-453E-BE28-0676793CE85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CBC1949-761C-490C-A48F-CDB4C2165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479AB77-1D43-4B32-BA61-E7906B8D4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7BD81-6C7E-4A7A-8ACB-649E563A91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636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228324-12E4-4668-A657-BA98460D2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71D3E-E4BD-4555-947D-AA2292E2625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E7E4C09-BF12-4316-999D-D80EEE9D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081440F-CCF9-490D-8E7F-0906A30F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449E6-5E48-4DB6-9D71-54D5EC1107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434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 2">
            <a:extLst>
              <a:ext uri="{FF2B5EF4-FFF2-40B4-BE49-F238E27FC236}">
                <a16:creationId xmlns:a16="http://schemas.microsoft.com/office/drawing/2014/main" id="{AEE27CD7-BC59-4311-8FC3-F69A000B64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45D7DE-4C18-46E4-BA3C-85F08A5513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93091B0-E9ED-4B23-94DF-D009DAE4E68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FF5F3F-DEB4-4B0A-B1EC-ED06EEAA9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2B7D7A-6326-49F5-A13A-53EE7540E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2460BE8-46B4-4C50-903C-500CC44FDA14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064271D-87F1-4B50-AEE8-623AF1DB56DB}"/>
              </a:ext>
            </a:extLst>
          </p:cNvPr>
          <p:cNvSpPr/>
          <p:nvPr userDrawn="1"/>
        </p:nvSpPr>
        <p:spPr>
          <a:xfrm>
            <a:off x="0" y="57150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31" name="タイトル プレースホルダ 1">
            <a:extLst>
              <a:ext uri="{FF2B5EF4-FFF2-40B4-BE49-F238E27FC236}">
                <a16:creationId xmlns:a16="http://schemas.microsoft.com/office/drawing/2014/main" id="{0C3CDF23-3AB7-4ED0-8DD7-1CF87F43B40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425"/>
            <a:ext cx="822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87319B0E-11B5-4318-ADF0-E671A0401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吹き出し</a:t>
            </a:r>
            <a:r>
              <a:rPr lang="en-US" altLang="ja-JP"/>
              <a:t>02</a:t>
            </a:r>
            <a:endParaRPr lang="ja-JP" altLang="en-US"/>
          </a:p>
        </p:txBody>
      </p:sp>
      <p:sp>
        <p:nvSpPr>
          <p:cNvPr id="2051" name="テキスト ボックス 23">
            <a:extLst>
              <a:ext uri="{FF2B5EF4-FFF2-40B4-BE49-F238E27FC236}">
                <a16:creationId xmlns:a16="http://schemas.microsoft.com/office/drawing/2014/main" id="{F8A8769B-9ACF-45C6-8DCE-C08A96C9C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714375"/>
            <a:ext cx="920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ノーマル</a:t>
            </a:r>
          </a:p>
        </p:txBody>
      </p:sp>
      <p:sp>
        <p:nvSpPr>
          <p:cNvPr id="2052" name="テキスト ボックス 24">
            <a:extLst>
              <a:ext uri="{FF2B5EF4-FFF2-40B4-BE49-F238E27FC236}">
                <a16:creationId xmlns:a16="http://schemas.microsoft.com/office/drawing/2014/main" id="{316EDE66-7F76-43EE-8F38-D66BBAB04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714375"/>
            <a:ext cx="1435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グラデーション</a:t>
            </a:r>
          </a:p>
        </p:txBody>
      </p:sp>
      <p:sp>
        <p:nvSpPr>
          <p:cNvPr id="2053" name="テキスト ボックス 25">
            <a:extLst>
              <a:ext uri="{FF2B5EF4-FFF2-40B4-BE49-F238E27FC236}">
                <a16:creationId xmlns:a16="http://schemas.microsoft.com/office/drawing/2014/main" id="{A78F9936-2DE0-4CD2-9D12-9EACC2DB5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714375"/>
            <a:ext cx="966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パステル</a:t>
            </a:r>
          </a:p>
        </p:txBody>
      </p:sp>
      <p:sp>
        <p:nvSpPr>
          <p:cNvPr id="2054" name="テキスト ボックス 26">
            <a:extLst>
              <a:ext uri="{FF2B5EF4-FFF2-40B4-BE49-F238E27FC236}">
                <a16:creationId xmlns:a16="http://schemas.microsoft.com/office/drawing/2014/main" id="{15E00DC0-AE23-4151-85A9-D40EC51DA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714375"/>
            <a:ext cx="877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シャドウ</a:t>
            </a:r>
          </a:p>
        </p:txBody>
      </p:sp>
      <p:sp>
        <p:nvSpPr>
          <p:cNvPr id="2055" name="テキスト ボックス 27">
            <a:extLst>
              <a:ext uri="{FF2B5EF4-FFF2-40B4-BE49-F238E27FC236}">
                <a16:creationId xmlns:a16="http://schemas.microsoft.com/office/drawing/2014/main" id="{73AA50E0-1275-43B1-B442-9CD3B654A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8263" y="714375"/>
            <a:ext cx="4556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３</a:t>
            </a:r>
            <a:r>
              <a:rPr lang="en-US" altLang="ja-JP" sz="1600" b="1">
                <a:latin typeface="Calibri" panose="020F0502020204030204" pitchFamily="34" charset="0"/>
              </a:rPr>
              <a:t>D</a:t>
            </a:r>
            <a:endParaRPr lang="ja-JP" altLang="en-US" sz="1600" b="1">
              <a:latin typeface="Calibri" panose="020F0502020204030204" pitchFamily="34" charset="0"/>
            </a:endParaRPr>
          </a:p>
        </p:txBody>
      </p:sp>
      <p:sp>
        <p:nvSpPr>
          <p:cNvPr id="33" name="円形吹き出し 32">
            <a:extLst>
              <a:ext uri="{FF2B5EF4-FFF2-40B4-BE49-F238E27FC236}">
                <a16:creationId xmlns:a16="http://schemas.microsoft.com/office/drawing/2014/main" id="{B4FB9A64-D991-4CAC-9F48-CEB22887FCD3}"/>
              </a:ext>
            </a:extLst>
          </p:cNvPr>
          <p:cNvSpPr/>
          <p:nvPr/>
        </p:nvSpPr>
        <p:spPr>
          <a:xfrm>
            <a:off x="598488" y="1214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形吹き出し 33">
            <a:extLst>
              <a:ext uri="{FF2B5EF4-FFF2-40B4-BE49-F238E27FC236}">
                <a16:creationId xmlns:a16="http://schemas.microsoft.com/office/drawing/2014/main" id="{33724E2B-324B-4D42-B748-A40E082F6442}"/>
              </a:ext>
            </a:extLst>
          </p:cNvPr>
          <p:cNvSpPr/>
          <p:nvPr/>
        </p:nvSpPr>
        <p:spPr>
          <a:xfrm>
            <a:off x="2271713" y="1214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FFCC00">
                  <a:shade val="30000"/>
                  <a:satMod val="115000"/>
                </a:srgbClr>
              </a:gs>
              <a:gs pos="50000">
                <a:srgbClr val="FFCC00">
                  <a:shade val="67500"/>
                  <a:satMod val="115000"/>
                </a:srgbClr>
              </a:gs>
              <a:gs pos="100000">
                <a:srgbClr val="FFCC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円形吹き出し 34">
            <a:extLst>
              <a:ext uri="{FF2B5EF4-FFF2-40B4-BE49-F238E27FC236}">
                <a16:creationId xmlns:a16="http://schemas.microsoft.com/office/drawing/2014/main" id="{5693C858-8E06-4B1D-8088-7121A38E3D0D}"/>
              </a:ext>
            </a:extLst>
          </p:cNvPr>
          <p:cNvSpPr/>
          <p:nvPr/>
        </p:nvSpPr>
        <p:spPr>
          <a:xfrm>
            <a:off x="3943350" y="1214438"/>
            <a:ext cx="1357313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6" name="円形吹き出し 35">
            <a:extLst>
              <a:ext uri="{FF2B5EF4-FFF2-40B4-BE49-F238E27FC236}">
                <a16:creationId xmlns:a16="http://schemas.microsoft.com/office/drawing/2014/main" id="{605B6725-6D2A-46D8-8FDC-1543D3C1EB16}"/>
              </a:ext>
            </a:extLst>
          </p:cNvPr>
          <p:cNvSpPr/>
          <p:nvPr/>
        </p:nvSpPr>
        <p:spPr>
          <a:xfrm>
            <a:off x="5728863" y="1214422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FFCC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7" name="円形吹き出し 36">
            <a:extLst>
              <a:ext uri="{FF2B5EF4-FFF2-40B4-BE49-F238E27FC236}">
                <a16:creationId xmlns:a16="http://schemas.microsoft.com/office/drawing/2014/main" id="{7E50034E-9C8E-4F60-9E19-AA9C6C225621}"/>
              </a:ext>
            </a:extLst>
          </p:cNvPr>
          <p:cNvSpPr/>
          <p:nvPr/>
        </p:nvSpPr>
        <p:spPr>
          <a:xfrm>
            <a:off x="7286644" y="1214422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FFCC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8" name="円形吹き出し 37">
            <a:extLst>
              <a:ext uri="{FF2B5EF4-FFF2-40B4-BE49-F238E27FC236}">
                <a16:creationId xmlns:a16="http://schemas.microsoft.com/office/drawing/2014/main" id="{BFF1C43D-C0E5-4922-B931-0CF497BB9593}"/>
              </a:ext>
            </a:extLst>
          </p:cNvPr>
          <p:cNvSpPr/>
          <p:nvPr/>
        </p:nvSpPr>
        <p:spPr>
          <a:xfrm>
            <a:off x="598488" y="2357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5" name="円形吹き出し 44">
            <a:extLst>
              <a:ext uri="{FF2B5EF4-FFF2-40B4-BE49-F238E27FC236}">
                <a16:creationId xmlns:a16="http://schemas.microsoft.com/office/drawing/2014/main" id="{7960441B-9399-463E-9ACA-3D537AC9AAAD}"/>
              </a:ext>
            </a:extLst>
          </p:cNvPr>
          <p:cNvSpPr/>
          <p:nvPr/>
        </p:nvSpPr>
        <p:spPr>
          <a:xfrm>
            <a:off x="2271713" y="2357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6" name="円形吹き出し 45">
            <a:extLst>
              <a:ext uri="{FF2B5EF4-FFF2-40B4-BE49-F238E27FC236}">
                <a16:creationId xmlns:a16="http://schemas.microsoft.com/office/drawing/2014/main" id="{CEA565F7-1A99-42DD-B6B9-0213EFD45947}"/>
              </a:ext>
            </a:extLst>
          </p:cNvPr>
          <p:cNvSpPr/>
          <p:nvPr/>
        </p:nvSpPr>
        <p:spPr>
          <a:xfrm>
            <a:off x="3943350" y="2357438"/>
            <a:ext cx="1357313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7" name="円形吹き出し 46">
            <a:extLst>
              <a:ext uri="{FF2B5EF4-FFF2-40B4-BE49-F238E27FC236}">
                <a16:creationId xmlns:a16="http://schemas.microsoft.com/office/drawing/2014/main" id="{2B8AD8E2-9E83-4DA2-8CA3-DDC0848934E9}"/>
              </a:ext>
            </a:extLst>
          </p:cNvPr>
          <p:cNvSpPr/>
          <p:nvPr/>
        </p:nvSpPr>
        <p:spPr>
          <a:xfrm>
            <a:off x="5728863" y="2357430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8" name="円形吹き出し 47">
            <a:extLst>
              <a:ext uri="{FF2B5EF4-FFF2-40B4-BE49-F238E27FC236}">
                <a16:creationId xmlns:a16="http://schemas.microsoft.com/office/drawing/2014/main" id="{C40B0748-F03A-4A36-8E5F-C852B825C81C}"/>
              </a:ext>
            </a:extLst>
          </p:cNvPr>
          <p:cNvSpPr/>
          <p:nvPr/>
        </p:nvSpPr>
        <p:spPr>
          <a:xfrm>
            <a:off x="7286644" y="2357430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9" name="円形吹き出し 48">
            <a:extLst>
              <a:ext uri="{FF2B5EF4-FFF2-40B4-BE49-F238E27FC236}">
                <a16:creationId xmlns:a16="http://schemas.microsoft.com/office/drawing/2014/main" id="{9968432D-CE95-4430-84F1-5E779BBD8AB1}"/>
              </a:ext>
            </a:extLst>
          </p:cNvPr>
          <p:cNvSpPr/>
          <p:nvPr/>
        </p:nvSpPr>
        <p:spPr>
          <a:xfrm>
            <a:off x="642938" y="3500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0" name="円形吹き出し 49">
            <a:extLst>
              <a:ext uri="{FF2B5EF4-FFF2-40B4-BE49-F238E27FC236}">
                <a16:creationId xmlns:a16="http://schemas.microsoft.com/office/drawing/2014/main" id="{CBBC468C-DBBE-407A-945F-DBCD9C9A5680}"/>
              </a:ext>
            </a:extLst>
          </p:cNvPr>
          <p:cNvSpPr/>
          <p:nvPr/>
        </p:nvSpPr>
        <p:spPr>
          <a:xfrm>
            <a:off x="2314575" y="3500438"/>
            <a:ext cx="1357313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1" name="円形吹き出し 50">
            <a:extLst>
              <a:ext uri="{FF2B5EF4-FFF2-40B4-BE49-F238E27FC236}">
                <a16:creationId xmlns:a16="http://schemas.microsoft.com/office/drawing/2014/main" id="{864759B9-57A2-4B13-A610-5EFBB0012667}"/>
              </a:ext>
            </a:extLst>
          </p:cNvPr>
          <p:cNvSpPr/>
          <p:nvPr/>
        </p:nvSpPr>
        <p:spPr>
          <a:xfrm>
            <a:off x="3986213" y="3500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2" name="円形吹き出し 51">
            <a:extLst>
              <a:ext uri="{FF2B5EF4-FFF2-40B4-BE49-F238E27FC236}">
                <a16:creationId xmlns:a16="http://schemas.microsoft.com/office/drawing/2014/main" id="{2CD6AAD0-CE20-4AF6-957A-E063BB7AB42E}"/>
              </a:ext>
            </a:extLst>
          </p:cNvPr>
          <p:cNvSpPr/>
          <p:nvPr/>
        </p:nvSpPr>
        <p:spPr>
          <a:xfrm>
            <a:off x="5772591" y="3500438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3" name="円形吹き出し 52">
            <a:extLst>
              <a:ext uri="{FF2B5EF4-FFF2-40B4-BE49-F238E27FC236}">
                <a16:creationId xmlns:a16="http://schemas.microsoft.com/office/drawing/2014/main" id="{588496A0-393B-4380-A40B-BF06877C5BE3}"/>
              </a:ext>
            </a:extLst>
          </p:cNvPr>
          <p:cNvSpPr/>
          <p:nvPr/>
        </p:nvSpPr>
        <p:spPr>
          <a:xfrm>
            <a:off x="7330372" y="3500438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7030A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4" name="円形吹き出し 53">
            <a:extLst>
              <a:ext uri="{FF2B5EF4-FFF2-40B4-BE49-F238E27FC236}">
                <a16:creationId xmlns:a16="http://schemas.microsoft.com/office/drawing/2014/main" id="{E25C5BCC-6343-4679-8547-1FDEBCC0B065}"/>
              </a:ext>
            </a:extLst>
          </p:cNvPr>
          <p:cNvSpPr/>
          <p:nvPr/>
        </p:nvSpPr>
        <p:spPr>
          <a:xfrm>
            <a:off x="642938" y="4643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5" name="円形吹き出し 54">
            <a:extLst>
              <a:ext uri="{FF2B5EF4-FFF2-40B4-BE49-F238E27FC236}">
                <a16:creationId xmlns:a16="http://schemas.microsoft.com/office/drawing/2014/main" id="{7FD6324A-6BA2-460B-9256-83B6A8953AA2}"/>
              </a:ext>
            </a:extLst>
          </p:cNvPr>
          <p:cNvSpPr/>
          <p:nvPr/>
        </p:nvSpPr>
        <p:spPr>
          <a:xfrm>
            <a:off x="2314575" y="4643438"/>
            <a:ext cx="1357313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6" name="円形吹き出し 55">
            <a:extLst>
              <a:ext uri="{FF2B5EF4-FFF2-40B4-BE49-F238E27FC236}">
                <a16:creationId xmlns:a16="http://schemas.microsoft.com/office/drawing/2014/main" id="{F4882D4D-30D3-4DD7-AAC0-84AC6D270BCC}"/>
              </a:ext>
            </a:extLst>
          </p:cNvPr>
          <p:cNvSpPr/>
          <p:nvPr/>
        </p:nvSpPr>
        <p:spPr>
          <a:xfrm>
            <a:off x="3986213" y="4643438"/>
            <a:ext cx="1357312" cy="785812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7" name="円形吹き出し 56">
            <a:extLst>
              <a:ext uri="{FF2B5EF4-FFF2-40B4-BE49-F238E27FC236}">
                <a16:creationId xmlns:a16="http://schemas.microsoft.com/office/drawing/2014/main" id="{A0193CE8-1276-4604-B580-8FA1513622FB}"/>
              </a:ext>
            </a:extLst>
          </p:cNvPr>
          <p:cNvSpPr/>
          <p:nvPr/>
        </p:nvSpPr>
        <p:spPr>
          <a:xfrm>
            <a:off x="5772591" y="4643446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8" name="円形吹き出し 57">
            <a:extLst>
              <a:ext uri="{FF2B5EF4-FFF2-40B4-BE49-F238E27FC236}">
                <a16:creationId xmlns:a16="http://schemas.microsoft.com/office/drawing/2014/main" id="{ED28E1F9-89BD-4418-9996-32406639574F}"/>
              </a:ext>
            </a:extLst>
          </p:cNvPr>
          <p:cNvSpPr/>
          <p:nvPr/>
        </p:nvSpPr>
        <p:spPr>
          <a:xfrm>
            <a:off x="7330372" y="4643446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00B05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9" name="円形吹き出し 58">
            <a:extLst>
              <a:ext uri="{FF2B5EF4-FFF2-40B4-BE49-F238E27FC236}">
                <a16:creationId xmlns:a16="http://schemas.microsoft.com/office/drawing/2014/main" id="{C3AE2E03-5449-44C8-94AF-10833948D631}"/>
              </a:ext>
            </a:extLst>
          </p:cNvPr>
          <p:cNvSpPr/>
          <p:nvPr/>
        </p:nvSpPr>
        <p:spPr>
          <a:xfrm>
            <a:off x="642938" y="5715000"/>
            <a:ext cx="1357312" cy="785813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0" name="円形吹き出し 59">
            <a:extLst>
              <a:ext uri="{FF2B5EF4-FFF2-40B4-BE49-F238E27FC236}">
                <a16:creationId xmlns:a16="http://schemas.microsoft.com/office/drawing/2014/main" id="{16BCE1A7-66C8-4ECA-8F4F-746AA39EDE67}"/>
              </a:ext>
            </a:extLst>
          </p:cNvPr>
          <p:cNvSpPr/>
          <p:nvPr/>
        </p:nvSpPr>
        <p:spPr>
          <a:xfrm>
            <a:off x="2314575" y="5715000"/>
            <a:ext cx="1357313" cy="785813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1" name="円形吹き出し 60">
            <a:extLst>
              <a:ext uri="{FF2B5EF4-FFF2-40B4-BE49-F238E27FC236}">
                <a16:creationId xmlns:a16="http://schemas.microsoft.com/office/drawing/2014/main" id="{41D0CD67-BE66-497E-8287-8073C198C592}"/>
              </a:ext>
            </a:extLst>
          </p:cNvPr>
          <p:cNvSpPr/>
          <p:nvPr/>
        </p:nvSpPr>
        <p:spPr>
          <a:xfrm>
            <a:off x="3986213" y="5715000"/>
            <a:ext cx="1357312" cy="785813"/>
          </a:xfrm>
          <a:prstGeom prst="wedgeEllipseCallout">
            <a:avLst>
              <a:gd name="adj1" fmla="val -28591"/>
              <a:gd name="adj2" fmla="val 75429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2" name="円形吹き出し 61">
            <a:extLst>
              <a:ext uri="{FF2B5EF4-FFF2-40B4-BE49-F238E27FC236}">
                <a16:creationId xmlns:a16="http://schemas.microsoft.com/office/drawing/2014/main" id="{B06FAF5F-5A8C-4AD4-AD9D-7B25DF97F18E}"/>
              </a:ext>
            </a:extLst>
          </p:cNvPr>
          <p:cNvSpPr/>
          <p:nvPr/>
        </p:nvSpPr>
        <p:spPr>
          <a:xfrm>
            <a:off x="5772591" y="5715016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3" name="円形吹き出し 62">
            <a:extLst>
              <a:ext uri="{FF2B5EF4-FFF2-40B4-BE49-F238E27FC236}">
                <a16:creationId xmlns:a16="http://schemas.microsoft.com/office/drawing/2014/main" id="{BA9C1861-E77D-4D69-ABCB-7BCE6AC4315B}"/>
              </a:ext>
            </a:extLst>
          </p:cNvPr>
          <p:cNvSpPr/>
          <p:nvPr/>
        </p:nvSpPr>
        <p:spPr>
          <a:xfrm>
            <a:off x="7330372" y="5715016"/>
            <a:ext cx="1357322" cy="785818"/>
          </a:xfrm>
          <a:prstGeom prst="wedgeEllipseCallout">
            <a:avLst>
              <a:gd name="adj1" fmla="val -28591"/>
              <a:gd name="adj2" fmla="val 75429"/>
            </a:avLst>
          </a:prstGeom>
          <a:solidFill>
            <a:srgbClr val="FF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10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オートシェイプ　吹き出し02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吹き出し02</dc:title>
  <dc:description>吹き出しのオートシェイプです。コピー＆ペーストして使用してください。</dc:description>
  <cp:revision>3</cp:revision>
  <dcterms:created xsi:type="dcterms:W3CDTF">2009-02-18T11:18:34Z</dcterms:created>
  <dcterms:modified xsi:type="dcterms:W3CDTF">2021-08-01T09:38:31Z</dcterms:modified>
</cp:coreProperties>
</file>