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8050EB2-F474-4069-A8E8-88C7F6864D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FB85F89-4298-450E-AEB6-6FEFD77C68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65E53AE-ABDD-4323-BC99-95C79550274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E0D94B9-592C-49A7-BFD5-885F079164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87BEC29-FFCE-4D8E-86E1-75CF55A9DE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737B9BE-851B-4D91-8809-C87A8CDD10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E5A3B01-3EE3-4327-BD1E-54552BBC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457FB35-AE44-4026-9B5E-4FE44EBAE05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9A0C8681-A4E3-4D7E-83FE-C003C087AC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203CEEF-365E-411C-A329-8995E9764E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E8A576D-4B8D-44DD-8365-DE24902A11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89DD203-589D-4EA1-AF39-61176DA5FCF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BA3E97-ECB0-4B8F-A0ED-48C41C53C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38439-5B60-4307-8D39-8330B860C35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C06E62-EE69-456D-BFD9-8C311E44C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6CA7A81-C380-40D1-AFE6-8531CA52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B3712-FAD6-4E3B-AA83-031D433E41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847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6FFDD4-7DED-44E9-91AC-B6E4F83F5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06BE6-6E00-49E5-A6FD-9EFC0DBCCAC2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A2F7A10-8351-484D-B5C4-8D7B2DB8E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AD8138-C711-43DE-A5F3-196800C2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6D093-2EE7-4D9A-83D3-257AB5A514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79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622CBC-5A3C-4E35-9914-E3D9426E1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8D769-A497-4DDB-851C-B22CFA7AB76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4F0192-2B80-4B30-97E8-C8A9B69EC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F39634-DB59-4E1D-91B0-3AA56C4E9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D3D17-D259-4C5E-9D6D-845925977F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531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547C71-67AD-4DE9-86FA-813FE14E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B8F4B-6D71-456E-87B8-FCC6B5636A9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BF570AC-82E5-4F08-9E84-5BBE82025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483D75-44A7-47C7-A0D2-4A5CE11D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156B8-60CD-4301-9A15-52F7509721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580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219C53-C5A2-4744-80E4-F9672B941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9837D-1605-4338-A131-0A0390A275A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2EF704-6E3D-4644-9CC2-75758FB7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B96F5D-39E2-4137-9063-E5EB9FF8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72548E-3FE8-4643-B980-CAE7706CCD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909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D97AF3F-AD45-48D7-A4F1-4CBBCFA3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3C8ED-898B-445B-BD26-E1817E4C57E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DB3F2AF-EF9E-43EA-8264-B98DE3FE4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8D3428B-0574-4CF5-B426-5A9106A48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AC12D-F6BE-41B6-9A02-3563B933B52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3310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CC6B5E4-BA36-433E-9295-8909AFA7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069E8-2AC8-4E6A-8758-AE95F44C7CB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BF74BCE-0C51-4BD7-A2C8-F1620D6DD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E551303-AE9A-4197-ABDB-03C85A984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534F6-BDE6-4804-A0C3-37A59E1F0B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377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F5B63F8-55C0-4868-829A-D073955F9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6CF56-4B51-46A9-9A03-960E7AD6A4F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3104E1D-CF26-456A-AA22-5DF0B299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5D25BD2-6C79-4EC2-AB01-211556F3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BAC60-5BE9-4877-B82E-186466386A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1612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7597D8F-4AFA-45E5-A55D-8ABF78E3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E038C-96B0-470B-A509-B53776C7E91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A18BA4D-1C29-4DD6-8030-76708476E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FDBB42F-60C9-41D9-AFBD-60F6DEF9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8ABA8-12E2-4CC6-B53C-4E112E4174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82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9C34C03-2E82-4CC3-977C-E8F33687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C15C3-8B81-4BCC-A125-1DB60812A49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4FEFB27-9A14-42C8-BAB5-9572AED2A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9F8BF42-BF39-402A-8B9D-C8F2E38E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402D9-61C5-40A6-91C2-48AFE5384F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982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8E4E715-5FC2-48E2-92EB-5FEFDC40E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E1EB2-3C90-4CA4-9B22-AF8B9BC573A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AF170F5-8974-4A57-9B13-7EE497344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73DED2A-BE9E-4DBE-AEBB-56EFEF363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C3DFB-13C8-40FB-A1FE-08A4C96416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599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 2">
            <a:extLst>
              <a:ext uri="{FF2B5EF4-FFF2-40B4-BE49-F238E27FC236}">
                <a16:creationId xmlns:a16="http://schemas.microsoft.com/office/drawing/2014/main" id="{E534ABA9-FD47-4053-B955-2054044A95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30CB46-1CCA-4311-B856-1F6522D17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559584B-534B-4AED-9BB5-EBA9A0B4F2B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7F808A-A703-44B6-8C44-25BFA6B6C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4D2A25F-6A9D-4CF3-9173-AE7EC7A49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E47BA85-2B6E-4290-9101-31D50EC78B39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9E8605-98E9-4993-A994-EA761AAFAC04}"/>
              </a:ext>
            </a:extLst>
          </p:cNvPr>
          <p:cNvSpPr/>
          <p:nvPr userDrawn="1"/>
        </p:nvSpPr>
        <p:spPr>
          <a:xfrm>
            <a:off x="0" y="571500"/>
            <a:ext cx="9144000" cy="7143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tint val="66000"/>
                  <a:satMod val="160000"/>
                </a:schemeClr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bg2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31" name="タイトル プレースホルダ 1">
            <a:extLst>
              <a:ext uri="{FF2B5EF4-FFF2-40B4-BE49-F238E27FC236}">
                <a16:creationId xmlns:a16="http://schemas.microsoft.com/office/drawing/2014/main" id="{0C5B31C8-E3C9-47F9-A0CC-D66880782E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98425"/>
            <a:ext cx="822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9EE09277-5C27-4F26-8C97-6926B161B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オートシェイプ　吹き出し</a:t>
            </a:r>
            <a:r>
              <a:rPr lang="en-US" altLang="ja-JP"/>
              <a:t>01</a:t>
            </a:r>
            <a:endParaRPr lang="ja-JP" altLang="en-US"/>
          </a:p>
        </p:txBody>
      </p:sp>
      <p:sp>
        <p:nvSpPr>
          <p:cNvPr id="4" name="角丸四角形吹き出し 3">
            <a:extLst>
              <a:ext uri="{FF2B5EF4-FFF2-40B4-BE49-F238E27FC236}">
                <a16:creationId xmlns:a16="http://schemas.microsoft.com/office/drawing/2014/main" id="{86A996C2-7B26-4417-9FCE-BE7EF563916D}"/>
              </a:ext>
            </a:extLst>
          </p:cNvPr>
          <p:cNvSpPr/>
          <p:nvPr/>
        </p:nvSpPr>
        <p:spPr>
          <a:xfrm>
            <a:off x="642938" y="1357313"/>
            <a:ext cx="1357312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" name="角丸四角形吹き出し 4">
            <a:extLst>
              <a:ext uri="{FF2B5EF4-FFF2-40B4-BE49-F238E27FC236}">
                <a16:creationId xmlns:a16="http://schemas.microsoft.com/office/drawing/2014/main" id="{33394494-765A-4A55-8BA0-AFB60801DCDE}"/>
              </a:ext>
            </a:extLst>
          </p:cNvPr>
          <p:cNvSpPr/>
          <p:nvPr/>
        </p:nvSpPr>
        <p:spPr>
          <a:xfrm>
            <a:off x="2311400" y="1357313"/>
            <a:ext cx="1357313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FFCC00">
                  <a:shade val="30000"/>
                  <a:satMod val="115000"/>
                </a:srgbClr>
              </a:gs>
              <a:gs pos="50000">
                <a:srgbClr val="FFCC00">
                  <a:shade val="67500"/>
                  <a:satMod val="115000"/>
                </a:srgbClr>
              </a:gs>
              <a:gs pos="100000">
                <a:srgbClr val="FFCC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角丸四角形吹き出し 5">
            <a:extLst>
              <a:ext uri="{FF2B5EF4-FFF2-40B4-BE49-F238E27FC236}">
                <a16:creationId xmlns:a16="http://schemas.microsoft.com/office/drawing/2014/main" id="{61C8202D-E51A-4753-8ED6-046BA13F4CEB}"/>
              </a:ext>
            </a:extLst>
          </p:cNvPr>
          <p:cNvSpPr/>
          <p:nvPr/>
        </p:nvSpPr>
        <p:spPr>
          <a:xfrm>
            <a:off x="3963988" y="1357313"/>
            <a:ext cx="1358900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角丸四角形吹き出し 6">
            <a:extLst>
              <a:ext uri="{FF2B5EF4-FFF2-40B4-BE49-F238E27FC236}">
                <a16:creationId xmlns:a16="http://schemas.microsoft.com/office/drawing/2014/main" id="{10B00D5E-0497-4212-A5E9-B4F24BCBDD44}"/>
              </a:ext>
            </a:extLst>
          </p:cNvPr>
          <p:cNvSpPr/>
          <p:nvPr/>
        </p:nvSpPr>
        <p:spPr>
          <a:xfrm>
            <a:off x="7215206" y="135729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FFCC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8" name="角丸四角形吹き出し 7">
            <a:extLst>
              <a:ext uri="{FF2B5EF4-FFF2-40B4-BE49-F238E27FC236}">
                <a16:creationId xmlns:a16="http://schemas.microsoft.com/office/drawing/2014/main" id="{80BD9EA8-C9EF-4684-AD63-07648E8EAC4C}"/>
              </a:ext>
            </a:extLst>
          </p:cNvPr>
          <p:cNvSpPr/>
          <p:nvPr/>
        </p:nvSpPr>
        <p:spPr>
          <a:xfrm>
            <a:off x="5643570" y="135729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FFCC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" name="角丸四角形吹き出し 8">
            <a:extLst>
              <a:ext uri="{FF2B5EF4-FFF2-40B4-BE49-F238E27FC236}">
                <a16:creationId xmlns:a16="http://schemas.microsoft.com/office/drawing/2014/main" id="{F7FB1706-1305-4B63-8BB2-A3C675265B5B}"/>
              </a:ext>
            </a:extLst>
          </p:cNvPr>
          <p:cNvSpPr/>
          <p:nvPr/>
        </p:nvSpPr>
        <p:spPr>
          <a:xfrm>
            <a:off x="642938" y="2428875"/>
            <a:ext cx="1357312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角丸四角形吹き出し 9">
            <a:extLst>
              <a:ext uri="{FF2B5EF4-FFF2-40B4-BE49-F238E27FC236}">
                <a16:creationId xmlns:a16="http://schemas.microsoft.com/office/drawing/2014/main" id="{8BC91DD4-6243-4AFB-B0BF-8170FFCEED29}"/>
              </a:ext>
            </a:extLst>
          </p:cNvPr>
          <p:cNvSpPr/>
          <p:nvPr/>
        </p:nvSpPr>
        <p:spPr>
          <a:xfrm>
            <a:off x="2311400" y="2428875"/>
            <a:ext cx="1357313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角丸四角形吹き出し 10">
            <a:extLst>
              <a:ext uri="{FF2B5EF4-FFF2-40B4-BE49-F238E27FC236}">
                <a16:creationId xmlns:a16="http://schemas.microsoft.com/office/drawing/2014/main" id="{172A7589-2B64-4DDF-BFC9-A486AD8994FA}"/>
              </a:ext>
            </a:extLst>
          </p:cNvPr>
          <p:cNvSpPr/>
          <p:nvPr/>
        </p:nvSpPr>
        <p:spPr>
          <a:xfrm>
            <a:off x="3963988" y="2428875"/>
            <a:ext cx="1358900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2" name="角丸四角形吹き出し 11">
            <a:extLst>
              <a:ext uri="{FF2B5EF4-FFF2-40B4-BE49-F238E27FC236}">
                <a16:creationId xmlns:a16="http://schemas.microsoft.com/office/drawing/2014/main" id="{2520BA0E-58F0-4F9C-8E37-54C2D997D120}"/>
              </a:ext>
            </a:extLst>
          </p:cNvPr>
          <p:cNvSpPr/>
          <p:nvPr/>
        </p:nvSpPr>
        <p:spPr>
          <a:xfrm>
            <a:off x="7215206" y="242886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" name="角丸四角形吹き出し 12">
            <a:extLst>
              <a:ext uri="{FF2B5EF4-FFF2-40B4-BE49-F238E27FC236}">
                <a16:creationId xmlns:a16="http://schemas.microsoft.com/office/drawing/2014/main" id="{40AE6E8E-77A7-44A3-AB8E-79E6DEA1C50C}"/>
              </a:ext>
            </a:extLst>
          </p:cNvPr>
          <p:cNvSpPr/>
          <p:nvPr/>
        </p:nvSpPr>
        <p:spPr>
          <a:xfrm>
            <a:off x="5643570" y="242886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" name="角丸四角形吹き出し 13">
            <a:extLst>
              <a:ext uri="{FF2B5EF4-FFF2-40B4-BE49-F238E27FC236}">
                <a16:creationId xmlns:a16="http://schemas.microsoft.com/office/drawing/2014/main" id="{B343E9C1-56E2-4710-B287-3BABBD4F085C}"/>
              </a:ext>
            </a:extLst>
          </p:cNvPr>
          <p:cNvSpPr/>
          <p:nvPr/>
        </p:nvSpPr>
        <p:spPr>
          <a:xfrm>
            <a:off x="642938" y="4572000"/>
            <a:ext cx="1357312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5" name="角丸四角形吹き出し 14">
            <a:extLst>
              <a:ext uri="{FF2B5EF4-FFF2-40B4-BE49-F238E27FC236}">
                <a16:creationId xmlns:a16="http://schemas.microsoft.com/office/drawing/2014/main" id="{590E1236-D735-4D9F-8442-7025933ACF9F}"/>
              </a:ext>
            </a:extLst>
          </p:cNvPr>
          <p:cNvSpPr/>
          <p:nvPr/>
        </p:nvSpPr>
        <p:spPr>
          <a:xfrm>
            <a:off x="2311400" y="4572000"/>
            <a:ext cx="1357313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6" name="角丸四角形吹き出し 15">
            <a:extLst>
              <a:ext uri="{FF2B5EF4-FFF2-40B4-BE49-F238E27FC236}">
                <a16:creationId xmlns:a16="http://schemas.microsoft.com/office/drawing/2014/main" id="{A7E39320-D4EF-403B-8A62-56404101E13B}"/>
              </a:ext>
            </a:extLst>
          </p:cNvPr>
          <p:cNvSpPr/>
          <p:nvPr/>
        </p:nvSpPr>
        <p:spPr>
          <a:xfrm>
            <a:off x="3963988" y="4572000"/>
            <a:ext cx="1358900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7" name="角丸四角形吹き出し 16">
            <a:extLst>
              <a:ext uri="{FF2B5EF4-FFF2-40B4-BE49-F238E27FC236}">
                <a16:creationId xmlns:a16="http://schemas.microsoft.com/office/drawing/2014/main" id="{69CA25EF-6078-4DDD-BD93-B0F0065C2890}"/>
              </a:ext>
            </a:extLst>
          </p:cNvPr>
          <p:cNvSpPr/>
          <p:nvPr/>
        </p:nvSpPr>
        <p:spPr>
          <a:xfrm>
            <a:off x="7215206" y="457200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00B05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角丸四角形吹き出し 17">
            <a:extLst>
              <a:ext uri="{FF2B5EF4-FFF2-40B4-BE49-F238E27FC236}">
                <a16:creationId xmlns:a16="http://schemas.microsoft.com/office/drawing/2014/main" id="{0D6DA804-F020-49E3-B630-C505B1A2768C}"/>
              </a:ext>
            </a:extLst>
          </p:cNvPr>
          <p:cNvSpPr/>
          <p:nvPr/>
        </p:nvSpPr>
        <p:spPr>
          <a:xfrm>
            <a:off x="5643570" y="457200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角丸四角形吹き出し 18">
            <a:extLst>
              <a:ext uri="{FF2B5EF4-FFF2-40B4-BE49-F238E27FC236}">
                <a16:creationId xmlns:a16="http://schemas.microsoft.com/office/drawing/2014/main" id="{8CC36EF6-E6BA-469D-A1AE-AA266351029F}"/>
              </a:ext>
            </a:extLst>
          </p:cNvPr>
          <p:cNvSpPr/>
          <p:nvPr/>
        </p:nvSpPr>
        <p:spPr>
          <a:xfrm>
            <a:off x="642938" y="5643563"/>
            <a:ext cx="1357312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角丸四角形吹き出し 19">
            <a:extLst>
              <a:ext uri="{FF2B5EF4-FFF2-40B4-BE49-F238E27FC236}">
                <a16:creationId xmlns:a16="http://schemas.microsoft.com/office/drawing/2014/main" id="{E05338AB-D3D7-40DA-854A-28515B4237F3}"/>
              </a:ext>
            </a:extLst>
          </p:cNvPr>
          <p:cNvSpPr/>
          <p:nvPr/>
        </p:nvSpPr>
        <p:spPr>
          <a:xfrm>
            <a:off x="2311400" y="5643563"/>
            <a:ext cx="1357313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角丸四角形吹き出し 20">
            <a:extLst>
              <a:ext uri="{FF2B5EF4-FFF2-40B4-BE49-F238E27FC236}">
                <a16:creationId xmlns:a16="http://schemas.microsoft.com/office/drawing/2014/main" id="{66B00FE5-9936-4172-875C-99A30C66901D}"/>
              </a:ext>
            </a:extLst>
          </p:cNvPr>
          <p:cNvSpPr/>
          <p:nvPr/>
        </p:nvSpPr>
        <p:spPr>
          <a:xfrm>
            <a:off x="3963988" y="5643563"/>
            <a:ext cx="1358900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角丸四角形吹き出し 21">
            <a:extLst>
              <a:ext uri="{FF2B5EF4-FFF2-40B4-BE49-F238E27FC236}">
                <a16:creationId xmlns:a16="http://schemas.microsoft.com/office/drawing/2014/main" id="{0A83519B-6667-43A0-A765-92CA922F5674}"/>
              </a:ext>
            </a:extLst>
          </p:cNvPr>
          <p:cNvSpPr/>
          <p:nvPr/>
        </p:nvSpPr>
        <p:spPr>
          <a:xfrm>
            <a:off x="7215206" y="564357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FF000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角丸四角形吹き出し 22">
            <a:extLst>
              <a:ext uri="{FF2B5EF4-FFF2-40B4-BE49-F238E27FC236}">
                <a16:creationId xmlns:a16="http://schemas.microsoft.com/office/drawing/2014/main" id="{D2BA8986-EBD0-469C-B9AF-79BCC6F15DAF}"/>
              </a:ext>
            </a:extLst>
          </p:cNvPr>
          <p:cNvSpPr/>
          <p:nvPr/>
        </p:nvSpPr>
        <p:spPr>
          <a:xfrm>
            <a:off x="5643570" y="564357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79" name="テキスト ボックス 23">
            <a:extLst>
              <a:ext uri="{FF2B5EF4-FFF2-40B4-BE49-F238E27FC236}">
                <a16:creationId xmlns:a16="http://schemas.microsoft.com/office/drawing/2014/main" id="{35AF855D-FAB8-465C-991B-C8862E148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" y="714375"/>
            <a:ext cx="920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ノーマル</a:t>
            </a:r>
          </a:p>
        </p:txBody>
      </p:sp>
      <p:sp>
        <p:nvSpPr>
          <p:cNvPr id="2080" name="テキスト ボックス 24">
            <a:extLst>
              <a:ext uri="{FF2B5EF4-FFF2-40B4-BE49-F238E27FC236}">
                <a16:creationId xmlns:a16="http://schemas.microsoft.com/office/drawing/2014/main" id="{6778E4AB-FE00-42C1-9428-240AC1E0A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575" y="714375"/>
            <a:ext cx="14351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グラデーション</a:t>
            </a:r>
          </a:p>
        </p:txBody>
      </p:sp>
      <p:sp>
        <p:nvSpPr>
          <p:cNvPr id="2081" name="テキスト ボックス 25">
            <a:extLst>
              <a:ext uri="{FF2B5EF4-FFF2-40B4-BE49-F238E27FC236}">
                <a16:creationId xmlns:a16="http://schemas.microsoft.com/office/drawing/2014/main" id="{00564230-F70C-49E9-AB80-37711FB14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275" y="714375"/>
            <a:ext cx="966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パステル</a:t>
            </a:r>
          </a:p>
        </p:txBody>
      </p:sp>
      <p:sp>
        <p:nvSpPr>
          <p:cNvPr id="2082" name="テキスト ボックス 26">
            <a:extLst>
              <a:ext uri="{FF2B5EF4-FFF2-40B4-BE49-F238E27FC236}">
                <a16:creationId xmlns:a16="http://schemas.microsoft.com/office/drawing/2014/main" id="{31B0878D-DFB6-4812-817C-C861FA5D2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714375"/>
            <a:ext cx="877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シャドウ</a:t>
            </a:r>
          </a:p>
        </p:txBody>
      </p:sp>
      <p:sp>
        <p:nvSpPr>
          <p:cNvPr id="2083" name="テキスト ボックス 27">
            <a:extLst>
              <a:ext uri="{FF2B5EF4-FFF2-40B4-BE49-F238E27FC236}">
                <a16:creationId xmlns:a16="http://schemas.microsoft.com/office/drawing/2014/main" id="{A163D646-8211-46BA-8969-108743686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8263" y="714375"/>
            <a:ext cx="4556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00" b="1">
                <a:latin typeface="Calibri" panose="020F0502020204030204" pitchFamily="34" charset="0"/>
              </a:rPr>
              <a:t>３</a:t>
            </a:r>
            <a:r>
              <a:rPr lang="en-US" altLang="ja-JP" sz="1600" b="1">
                <a:latin typeface="Calibri" panose="020F0502020204030204" pitchFamily="34" charset="0"/>
              </a:rPr>
              <a:t>D</a:t>
            </a:r>
            <a:endParaRPr lang="ja-JP" altLang="en-US" sz="1600" b="1">
              <a:latin typeface="Calibri" panose="020F0502020204030204" pitchFamily="34" charset="0"/>
            </a:endParaRPr>
          </a:p>
        </p:txBody>
      </p:sp>
      <p:sp>
        <p:nvSpPr>
          <p:cNvPr id="40" name="角丸四角形吹き出し 39">
            <a:extLst>
              <a:ext uri="{FF2B5EF4-FFF2-40B4-BE49-F238E27FC236}">
                <a16:creationId xmlns:a16="http://schemas.microsoft.com/office/drawing/2014/main" id="{B51AF7B0-2A09-4A98-859B-00255D3040A7}"/>
              </a:ext>
            </a:extLst>
          </p:cNvPr>
          <p:cNvSpPr/>
          <p:nvPr/>
        </p:nvSpPr>
        <p:spPr>
          <a:xfrm>
            <a:off x="642938" y="3500438"/>
            <a:ext cx="1357312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1" name="角丸四角形吹き出し 40">
            <a:extLst>
              <a:ext uri="{FF2B5EF4-FFF2-40B4-BE49-F238E27FC236}">
                <a16:creationId xmlns:a16="http://schemas.microsoft.com/office/drawing/2014/main" id="{A7DCF825-3347-4B3C-A4D5-9764AE631F63}"/>
              </a:ext>
            </a:extLst>
          </p:cNvPr>
          <p:cNvSpPr/>
          <p:nvPr/>
        </p:nvSpPr>
        <p:spPr>
          <a:xfrm>
            <a:off x="2311400" y="3500438"/>
            <a:ext cx="1357313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2" name="角丸四角形吹き出し 41">
            <a:extLst>
              <a:ext uri="{FF2B5EF4-FFF2-40B4-BE49-F238E27FC236}">
                <a16:creationId xmlns:a16="http://schemas.microsoft.com/office/drawing/2014/main" id="{71596A7F-44BF-4191-8212-B9F145E2FC1D}"/>
              </a:ext>
            </a:extLst>
          </p:cNvPr>
          <p:cNvSpPr/>
          <p:nvPr/>
        </p:nvSpPr>
        <p:spPr>
          <a:xfrm>
            <a:off x="3963988" y="3500438"/>
            <a:ext cx="1358900" cy="571500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3" name="角丸四角形吹き出し 42">
            <a:extLst>
              <a:ext uri="{FF2B5EF4-FFF2-40B4-BE49-F238E27FC236}">
                <a16:creationId xmlns:a16="http://schemas.microsoft.com/office/drawing/2014/main" id="{A3D6700E-0A91-4CA2-9E1D-07E091617BC4}"/>
              </a:ext>
            </a:extLst>
          </p:cNvPr>
          <p:cNvSpPr/>
          <p:nvPr/>
        </p:nvSpPr>
        <p:spPr>
          <a:xfrm>
            <a:off x="7215206" y="350043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7030A0"/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4" name="角丸四角形吹き出し 43">
            <a:extLst>
              <a:ext uri="{FF2B5EF4-FFF2-40B4-BE49-F238E27FC236}">
                <a16:creationId xmlns:a16="http://schemas.microsoft.com/office/drawing/2014/main" id="{81AB5189-D1BA-4D6B-9B2A-248ACF2E0DE1}"/>
              </a:ext>
            </a:extLst>
          </p:cNvPr>
          <p:cNvSpPr/>
          <p:nvPr/>
        </p:nvSpPr>
        <p:spPr>
          <a:xfrm>
            <a:off x="5643570" y="3500438"/>
            <a:ext cx="1357322" cy="571504"/>
          </a:xfrm>
          <a:prstGeom prst="wedgeRoundRectCallout">
            <a:avLst>
              <a:gd name="adj1" fmla="val -19756"/>
              <a:gd name="adj2" fmla="val 97761"/>
              <a:gd name="adj3" fmla="val 16667"/>
            </a:avLst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10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オートシェイプ　吹き出し01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吹き出し01</dc:title>
  <dc:description>吹き出しのオートシェイプです。コピー＆ペーストして使用してください。</dc:description>
  <cp:revision>3</cp:revision>
  <dcterms:created xsi:type="dcterms:W3CDTF">2009-02-18T11:18:34Z</dcterms:created>
  <dcterms:modified xsi:type="dcterms:W3CDTF">2021-08-01T09:37:57Z</dcterms:modified>
</cp:coreProperties>
</file>