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EEF1429-1D88-47B8-9CD3-A5DDC4A944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01E4379-B242-42DF-9F42-285AD85C59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6C8ED6C-E6C4-4957-8801-F27415E1D35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27CB87C-1846-4A66-93A0-B4096071ABC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221B424-7898-4B20-B791-B2119C270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DBE47E0-EFAE-454D-9AF8-099D0101A64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3C29A4E-CA13-4BFF-A52B-7A59955D08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4940C77-8BE2-4FC0-B38F-0B4635C992D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2F66257-022D-41C1-9E53-BA7E964D477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AF7EE51-C62C-49A4-9B42-8FA75CF21A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D33888C-613D-473A-A4D8-DF30C1C8B0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85DD731-4051-46A5-A54F-B88747792C7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C6F861F-A56A-42A5-B0D0-3B66139596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C4C7408-4503-41EB-9AC0-F346D18D377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CA5BF363-23A8-48D0-83C4-687A7DE660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36B8D4CA-81F7-4993-ABF0-4FD497EA8E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2C0FBA8-0836-473A-9B1A-ED6522B23C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6DC465F-BF08-42DD-B245-44B611CB282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CAB14B5-82CD-421B-BFDE-B116473F6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7F2F7-A48D-41C9-A455-184ED217920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79141F-7BD0-4FBC-AF66-3CEB16D86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9574FFC-336E-4E3C-BFB9-6EFCE0A5A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FC7AC-BBD6-456C-A56E-6C0F59C255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59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8B12411-38E8-4A72-89F4-6192A3BCB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9240B-16CB-450D-A533-24CEB6ECBD1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06A41C5-BA9D-4BA6-9CAC-1734E2B90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C612147-4505-4F04-8B02-674AACAF7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D2EF2-332F-49C6-B730-B86CF0A4EC8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126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DEEF3EA-7B01-4660-807C-7BA2F6FE4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4FE0E-6E6E-4438-A7C3-56525F138D3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4EC968-4B5B-41FB-A3A9-BE851D893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4C81449-38E1-4D63-B4C3-495B0447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5CB10-D38D-46B7-8091-82A908203C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0711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8FE5B09-00F3-49C5-AB49-3CDB84C45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EC199-4D52-46D9-9C90-6D499E45A8B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6A6B594-F991-4F9B-A4C3-510735F16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9F7CE2-755D-482F-9D88-21CA2555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7C00B-A0D8-4F2E-9B98-5EA4ED5690D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264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7F7F14F-B1D8-4FE8-8D08-0311FBF35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9F229-F809-4311-9416-47FD2FB5B14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7639424-AD14-4554-8B15-A7E92DC78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A534045-6FE1-49E9-9356-25038D448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BD6804-2363-4094-9C0C-A8B8B34539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214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FBA1721-AAAE-486B-A6A7-F2D576385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57397-AEFB-4453-884F-1E8926BDF38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B4CCE94-8C45-4B52-9CEB-12F04168F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5FF149F-10D8-40EC-8FB7-2D7908C51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B16D1-E85F-46BB-A842-FD561A42DD3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336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FC98CE38-220D-4FBE-9D1C-0E57CD22E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C9261-2D52-4A3D-95D7-7C9087DD29C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8FB1C2BF-0E76-4631-B9B9-D4F827B1D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7CA1A521-1E78-4DBE-BCCC-452BB8978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6038F-C504-4EA9-A5D4-24310ABD0D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853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6ADD983-841F-4FD2-98AE-639BBA22F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B1DBF-2BC2-445E-8196-BA13373EE3E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E12111D6-33A6-4303-AC06-A6774E58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AE43B24-86BD-4D55-9C5F-CDCF5CF30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7CFCF-9D63-4A3E-86DF-E936FDAE6A7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744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9A1C6664-81BD-4CE3-90CD-7DD10B36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EB496-B55D-4742-AD07-D02E6E8AD1F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0D2F4918-710E-42AD-B6A9-5515133D3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E7E0174-2020-47C1-8907-3F2CA3776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3EBE3-9EEA-4BC0-9252-FB5265A8D6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290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288CF4F-27B2-4341-B4EE-5419A241D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E3DD8-6022-4823-82FD-D2607F4E008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30E3B39-9110-4754-82D3-FA8ECFE80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55C8353-A88F-4828-912A-BDEB61ABF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720A7-FEB8-49DF-A351-7D91024FD4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839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EA47B34-36FF-4938-9AA7-79057C72B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8EC5-DB3A-4D5B-9D92-7227F10058E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586608A-DADA-4174-A335-6C73C08C2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7934059-62C9-4CF8-B245-E55556B02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457A0-BC17-4B3C-B598-9A67E6FC6F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889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71C4300-7A3F-4A41-9FC0-EDF638A07AD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615CA52-9C86-4668-AE15-3EBBE19B85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B7D1CB9-74F6-4188-A4A2-31DC683A7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6221F12-FBA3-4EBF-B0BF-048A973A740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2989D9-9855-4A39-84AE-D58ACB787D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8B86C65-FA0F-4068-BDEC-1518D01EB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CAF8601-FB42-42F3-89F9-C9541A0CA22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DFE1481B-0B8D-4157-B73A-57C1E73C2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31763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 dirty="0"/>
              <a:t>オートシェイプ　下向き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8DE67E7-165B-4AE9-979B-511CEC202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BF6728D-92CD-4FBA-9FA6-4D4BE1170954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16" name="AC Banner">
            <a:extLst>
              <a:ext uri="{FF2B5EF4-FFF2-40B4-BE49-F238E27FC236}">
                <a16:creationId xmlns:a16="http://schemas.microsoft.com/office/drawing/2014/main" id="{D4ACF109-F364-437E-AAB4-3858DBAC8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779" y="6500813"/>
            <a:ext cx="9929779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C Banner">
            <a:extLst>
              <a:ext uri="{FF2B5EF4-FFF2-40B4-BE49-F238E27FC236}">
                <a16:creationId xmlns:a16="http://schemas.microsoft.com/office/drawing/2014/main" id="{11AE8A24-2056-48C2-B59E-953CF9C37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778" y="954071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pic>
        <p:nvPicPr>
          <p:cNvPr id="12298" name="Picture 2" descr="C:\Users\baniya\Desktop\パーワポイント\矢印のイラスト01（下向き・黒）[GIF]-350.gif">
            <a:extLst>
              <a:ext uri="{FF2B5EF4-FFF2-40B4-BE49-F238E27FC236}">
                <a16:creationId xmlns:a16="http://schemas.microsoft.com/office/drawing/2014/main" id="{9B6CE3A5-62F2-4E84-B2D3-7606A18504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1928813"/>
            <a:ext cx="33337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3" descr="C:\Users\baniya\Desktop\パーワポイント\ghupte3.png">
            <a:extLst>
              <a:ext uri="{FF2B5EF4-FFF2-40B4-BE49-F238E27FC236}">
                <a16:creationId xmlns:a16="http://schemas.microsoft.com/office/drawing/2014/main" id="{11074739-1C66-4F76-A276-099952F0A5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75" y="1928813"/>
            <a:ext cx="33337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4" descr="C:\Users\baniya\Desktop\パーワポイント\ghupte.png">
            <a:extLst>
              <a:ext uri="{FF2B5EF4-FFF2-40B4-BE49-F238E27FC236}">
                <a16:creationId xmlns:a16="http://schemas.microsoft.com/office/drawing/2014/main" id="{B1B34A62-5CF6-420A-81BF-3163B76465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75" y="1952625"/>
            <a:ext cx="33337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4</Words>
  <Application>Microsoft Office PowerPoint</Application>
  <PresentationFormat>A4 210 x 297 mm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オートシェイプ　下向き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循環サイクル</dc:title>
  <dc:description>４つの矢印から成る循環のサイクルをイメージさせる輪です。落ち着いた色の輪、明るい色の輪の2種類が入っています。企画書、提案書などにご利用ください。</dc:description>
  <cp:revision>25</cp:revision>
  <dcterms:created xsi:type="dcterms:W3CDTF">2009-02-13T08:21:57Z</dcterms:created>
  <dcterms:modified xsi:type="dcterms:W3CDTF">2021-08-08T00:45:20Z</dcterms:modified>
</cp:coreProperties>
</file>