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9CCC571-548F-4CDB-A806-915AA9906F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2F32DE9-B9FA-44F8-859B-455C321F73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D59B6E0-323F-4C86-9BE5-A0E29740FCA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AA47964-E401-4C80-9DFC-D2F4A1CDEE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963086F2-A1DD-476D-AA61-0B1A981CDD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426CCB8-CECF-4D92-B52E-E5498F26E04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DCD328E-0474-41C2-913C-57C8144025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37DB15E-EBA5-4E29-8C27-CAE16157D1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64294EC-C48E-478E-AC49-F45972487FB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B74A54B-D8DD-40A3-961D-E43D5BEF01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93E71A5-D6F0-4E65-8D07-1C56823E8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11F732A-4A6D-491A-A719-7BF57210C1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8507C45-4955-4976-A6F6-83C8657CDE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9AFD70F-B98A-488E-8478-2D83193A315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A98D8A8B-4630-4D10-95C9-800624BF50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380CEC64-0AB2-4948-A40C-DDC0BF1842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AC37761-A40F-4534-8B08-04F81D945A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ABF48A1-1A21-4CBA-AB92-904E1FE8EE3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DF0A14-DB42-45C0-8999-05C7AAB8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7C4D-CE18-4F72-8941-16A2DAD5932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8ADC96D-59D0-4434-B494-CDF8425C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1FD1AC0-7B87-446D-8373-1CD076F5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05D9C-F3A1-41E3-9FC8-8E84384187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099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7D6C40F-3140-42BA-94ED-84D7504A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C109-0721-429B-9227-F370C218FC3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BADF0AA-FA9C-4C52-AB3F-9077D87A4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D8DF07F-AADB-4905-95DB-1C586445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0B822-E320-4FE0-A7F4-3F4B59579E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254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641C77A-FC85-42C9-A5DA-78CA1B82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B166-B555-45CD-BA38-8A3DD82F18F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C838995-85EF-44C5-AC67-9C1BF7BC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2DAAB9E-E14F-48E0-BD46-6FE4203A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FE57D-7B2F-4241-AA8E-51FD27D582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80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6C623C-37D2-4543-853E-61F130E9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FFC0B-81AE-4103-A772-82ECD9809D4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EC0D928-CF71-4A3D-A447-560D198E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A9D687-99EC-4E57-BDB0-6751E9A0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65262-055C-4D1A-AE5A-85013540E5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581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C0EAC3-70DF-4C34-9348-3E8FFD3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B257-DDA1-4B37-B4CB-26607324A1B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BD85D83-4A3A-4627-844B-F80C08BA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55DFDBE-F2F0-40C0-973B-B9463F1D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15AD0-9DE3-4A4A-813C-EF88B8B4D4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453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A60BB37F-E46A-4C01-918E-0332DB565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0666-69F2-481E-98ED-C140C0AD75C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6E5B525-C91C-4547-9D90-EAB189A4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5FFF0F2-1032-4F4F-B8E4-0686E079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89EA9-83B6-4622-9384-05DA0E3ABF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887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AF47F704-6272-4354-902D-A9240B2D4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6AD90-CCD8-4353-B8A6-273E7B0139E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7877ECE0-7553-40DE-A709-7D3F7069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CB0DCDEF-13BE-4135-BCC0-BE08ACAF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84B2D-C190-489A-ABFA-4E2712C7F2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897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5C0D1FE-06DE-4C63-9698-3F667CFF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CBC9-1CDA-4F08-80F5-3579FD623E0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EE75314B-93F8-4BD3-B288-ED74D33E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B71F019-BBE1-42C5-A5EC-39FB009C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4D283-C833-483F-BE2E-17EDC361FE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472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2BECF64A-36E9-4831-9054-4D1157566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8DD3-6604-41C0-AAC8-AB847316899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46845241-CFF0-429C-B5B3-39086CD9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82AA6A09-61B0-4ACB-8F39-0E9B516B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B73E9-D1D1-4DF1-A60D-B9BD920123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7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24E4B048-AB8D-4D80-A6F6-BE34346F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3B0A-452F-4B5D-B5CE-9BB938F464A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5DA459A-E319-4983-B8ED-165F32ED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2F16E7A-272D-48E8-9ECF-4A7683B7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FED8B-8A8E-4B13-9DD0-1E4823549D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923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29C6A7D2-9310-4B46-81E8-912C4810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7DAC-2F16-4AAA-98FD-E24301E5728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5D324F0-6ED7-4C61-B0BB-68447E00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9FC0A16-73A0-4324-A24D-D2A47820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D9DC2-1595-4F35-B6AA-8009C88775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954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53B5AC2-5E5B-465F-B505-353A93585F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02DF1EB-899B-4ABD-956A-654A8F3FD5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442EA8-00DA-42D8-8DFE-A416F3560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16237DB-AE51-4DF7-AE96-56F5CC2CA84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647A603-8AD6-4A94-99AD-8D4B46E7C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09BABC2-E5B8-46DA-876E-0182EE9BA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D878222-FFD4-46D4-92CA-D796DEAC167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4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FAAB8C8A-9DBC-4CD7-8687-C3454DB5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31763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 dirty="0"/>
              <a:t>オートシェイプ　ツーウェー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F82287DB-4E4B-4A2F-9076-BCFD4744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BFBDF03-384B-46FD-8BC0-F4AE289B7182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16" name="AC Banner">
            <a:extLst>
              <a:ext uri="{FF2B5EF4-FFF2-40B4-BE49-F238E27FC236}">
                <a16:creationId xmlns:a16="http://schemas.microsoft.com/office/drawing/2014/main" id="{C32D5CBE-DEDE-4D09-ACBD-4F4F24506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779" y="6500813"/>
            <a:ext cx="9929779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8" name="AC Banner">
            <a:extLst>
              <a:ext uri="{FF2B5EF4-FFF2-40B4-BE49-F238E27FC236}">
                <a16:creationId xmlns:a16="http://schemas.microsoft.com/office/drawing/2014/main" id="{62A70FEC-9E0A-4412-97BA-FA6152D2C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778" y="954071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pic>
        <p:nvPicPr>
          <p:cNvPr id="12298" name="Picture 13" descr="C:\Users\baniya\Desktop\パーワポイント\バニヤ（パワーポイント）\2way4.png">
            <a:extLst>
              <a:ext uri="{FF2B5EF4-FFF2-40B4-BE49-F238E27FC236}">
                <a16:creationId xmlns:a16="http://schemas.microsoft.com/office/drawing/2014/main" id="{FDB5FD07-096C-4C02-AB42-BADE89673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24" b="29054"/>
          <a:stretch>
            <a:fillRect/>
          </a:stretch>
        </p:blipFill>
        <p:spPr bwMode="auto">
          <a:xfrm>
            <a:off x="0" y="2643188"/>
            <a:ext cx="352425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4" descr="C:\Users\baniya\Desktop\パーワポイント\バニヤ（パワーポイント）\2way2.png">
            <a:extLst>
              <a:ext uri="{FF2B5EF4-FFF2-40B4-BE49-F238E27FC236}">
                <a16:creationId xmlns:a16="http://schemas.microsoft.com/office/drawing/2014/main" id="{A7027707-0861-4B6B-88A5-BEA856FD1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32692"/>
          <a:stretch>
            <a:fillRect/>
          </a:stretch>
        </p:blipFill>
        <p:spPr bwMode="auto">
          <a:xfrm>
            <a:off x="3381375" y="2714625"/>
            <a:ext cx="3376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5" descr="C:\Users\baniya\Desktop\パーワポイント\バニヤ（パワーポイント）\2way3.png">
            <a:extLst>
              <a:ext uri="{FF2B5EF4-FFF2-40B4-BE49-F238E27FC236}">
                <a16:creationId xmlns:a16="http://schemas.microsoft.com/office/drawing/2014/main" id="{D80012FC-AF11-4CBC-87A2-D85543E6D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81" b="25581"/>
          <a:stretch>
            <a:fillRect/>
          </a:stretch>
        </p:blipFill>
        <p:spPr bwMode="auto">
          <a:xfrm>
            <a:off x="6618288" y="2643188"/>
            <a:ext cx="328771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4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オートシェイプ　ツーウェー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オートシェイプ　循環サイクル</dc:title>
  <dc:description>４つの矢印から成る循環のサイクルをイメージさせる輪です。落ち着いた色の輪、明るい色の輪の2種類が入っています。企画書、提案書などにご利用ください。</dc:description>
  <cp:revision>29</cp:revision>
  <dcterms:created xsi:type="dcterms:W3CDTF">2009-02-13T08:21:57Z</dcterms:created>
  <dcterms:modified xsi:type="dcterms:W3CDTF">2021-08-08T00:43:17Z</dcterms:modified>
</cp:coreProperties>
</file>