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handoutMasterIdLst>
    <p:handoutMasterId r:id="rId4"/>
  </p:handoutMasterIdLst>
  <p:sldIdLst>
    <p:sldId id="272" r:id="rId2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FF9900"/>
    <a:srgbClr val="FFFF99"/>
    <a:srgbClr val="FFFF00"/>
    <a:srgbClr val="FFCC66"/>
    <a:srgbClr val="FFFFCC"/>
    <a:srgbClr val="FF5050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03" autoAdjust="0"/>
    <p:restoredTop sz="94660"/>
  </p:normalViewPr>
  <p:slideViewPr>
    <p:cSldViewPr>
      <p:cViewPr varScale="1">
        <p:scale>
          <a:sx n="81" d="100"/>
          <a:sy n="81" d="100"/>
        </p:scale>
        <p:origin x="1315" y="67"/>
      </p:cViewPr>
      <p:guideLst>
        <p:guide orient="horz" pos="2160"/>
        <p:guide pos="312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4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09CCC571-548F-4CDB-A806-915AA9906F6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C2F32DE9-B9FA-44F8-859B-455C321F73F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1D59B6E0-323F-4C86-9BE5-A0E29740FCA3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3AA47964-E401-4C80-9DFC-D2F4A1CDEE1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963086F2-A1DD-476D-AA61-0B1A981CDD5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C426CCB8-CECF-4D92-B52E-E5498F26E043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3DCD328E-0474-41C2-913C-57C8144025E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637DB15E-EBA5-4E29-8C27-CAE16157D12C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364294EC-C48E-478E-AC49-F45972487FB2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DB74A54B-D8DD-40A3-961D-E43D5BEF01B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593E71A5-D6F0-4E65-8D07-1C56823E88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C11F732A-4A6D-491A-A719-7BF57210C1A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98507C45-4955-4976-A6F6-83C8657CDEA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69AFD70F-B98A-488E-8478-2D83193A3153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スライド イメージ プレースホルダ 1">
            <a:extLst>
              <a:ext uri="{FF2B5EF4-FFF2-40B4-BE49-F238E27FC236}">
                <a16:creationId xmlns:a16="http://schemas.microsoft.com/office/drawing/2014/main" id="{A98D8A8B-4630-4D10-95C9-800624BF50C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ノート プレースホルダ 2">
            <a:extLst>
              <a:ext uri="{FF2B5EF4-FFF2-40B4-BE49-F238E27FC236}">
                <a16:creationId xmlns:a16="http://schemas.microsoft.com/office/drawing/2014/main" id="{380CEC64-0AB2-4948-A40C-DDC0BF18420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FAC37761-A40F-4534-8B08-04F81D945A7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0ABF48A1-1A21-4CBA-AB92-904E1FE8EE38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8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4DF0A14-DB42-45C0-8999-05C7AAB8EC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6C7C4D-CE18-4F72-8941-16A2DAD59320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8ADC96D-59D0-4434-B494-CDF8425CB2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1FD1AC0-7B87-446D-8373-1CD076F55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D05D9C-F3A1-41E3-9FC8-8E843841877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609923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7D6C40F-3140-42BA-94ED-84D7504A98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D7C109-0721-429B-9227-F370C218FC3C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BADF0AA-FA9C-4C52-AB3F-9077D87A4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D8DF07F-AADB-4905-95DB-1C5864452A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A0B822-E320-4FE0-A7F4-3F4B59579E3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22541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41"/>
            <a:ext cx="2414588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36576" y="274641"/>
            <a:ext cx="7078663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641C77A-FC85-42C9-A5DA-78CA1B82C2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A2B166-B555-45CD-BA38-8A3DD82F18FE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C838995-85EF-44C5-AC67-9C1BF7BC5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2DAAB9E-E14F-48E0-BD46-6FE4203A6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8FE57D-7B2F-4241-AA8E-51FD27D5823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58011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96C623C-37D2-4543-853E-61F130E949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7FFC0B-81AE-4103-A772-82ECD9809D40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EC0D928-CF71-4A3D-A447-560D198E11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8A9D687-99EC-4E57-BDB0-6751E9A08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965262-055C-4D1A-AE5A-85013540E54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75816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9C0EAC3-70DF-4C34-9348-3E8FFD3E2E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47B257-DDA1-4B37-B4CB-26607324A1BA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BD85D83-4A3A-4627-844B-F80C08BAC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55DFDBE-F2F0-40C0-973B-B9463F1DD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615AD0-9DE3-4A4A-813C-EF88B8B4D4E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34535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536575" y="1600203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448300" y="1600203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A60BB37F-E46A-4C01-918E-0332DB5658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EB0666-69F2-481E-98ED-C140C0AD75C7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76E5B525-C91C-4547-9D90-EAB189A4F1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35FFF0F2-1032-4F4F-B8E4-0686E079DA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A89EA9-83B6-4622-9384-05DA0E3ABF9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18872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>
            <a:extLst>
              <a:ext uri="{FF2B5EF4-FFF2-40B4-BE49-F238E27FC236}">
                <a16:creationId xmlns:a16="http://schemas.microsoft.com/office/drawing/2014/main" id="{AF47F704-6272-4354-902D-A9240B2D4E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A6AD90-CCD8-4353-B8A6-273E7B0139E8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7">
            <a:extLst>
              <a:ext uri="{FF2B5EF4-FFF2-40B4-BE49-F238E27FC236}">
                <a16:creationId xmlns:a16="http://schemas.microsoft.com/office/drawing/2014/main" id="{7877ECE0-7553-40DE-A709-7D3F7069F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9" name="スライド番号プレースホルダ 8">
            <a:extLst>
              <a:ext uri="{FF2B5EF4-FFF2-40B4-BE49-F238E27FC236}">
                <a16:creationId xmlns:a16="http://schemas.microsoft.com/office/drawing/2014/main" id="{CB0DCDEF-13BE-4135-BCC0-BE08ACAFA0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E84B2D-C190-489A-ABFA-4E2712C7F28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38978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65C0D1FE-06DE-4C63-9698-3F667CFF21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38CBC9-1CDA-4F08-80F5-3579FD623E01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EE75314B-93F8-4BD3-B288-ED74D33EE1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BB71F019-BBE1-42C5-A5EC-39FB009CC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24D283-C833-483F-BE2E-17EDC361FE6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84724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>
            <a:extLst>
              <a:ext uri="{FF2B5EF4-FFF2-40B4-BE49-F238E27FC236}">
                <a16:creationId xmlns:a16="http://schemas.microsoft.com/office/drawing/2014/main" id="{2BECF64A-36E9-4831-9054-4D1157566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5D8DD3-6604-41C0-AAC8-AB847316899D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2">
            <a:extLst>
              <a:ext uri="{FF2B5EF4-FFF2-40B4-BE49-F238E27FC236}">
                <a16:creationId xmlns:a16="http://schemas.microsoft.com/office/drawing/2014/main" id="{46845241-CFF0-429C-B5B3-39086CD9D0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82AA6A09-61B0-4ACB-8F39-0E9B516B2C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6B73E9-D1D1-4DF1-A60D-B9BD920123B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373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2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24E4B048-AB8D-4D80-A6F6-BE34346FD3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4D3B0A-452F-4B5D-B5CE-9BB938F464A2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F5DA459A-E319-4983-B8ED-165F32ED20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62F16E7A-272D-48E8-9ECF-4A7683B77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CFED8B-8A8E-4B13-9DD0-1E4823549DC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29237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29C6A7D2-9310-4B46-81E8-912C48103A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EE7DAC-2F16-4AAA-98FD-E24301E5728A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25D324F0-6ED7-4C61-B0BB-68447E002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A9FC0A16-73A0-4324-A24D-D2A47820D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2D9DC2-1595-4F35-B6AA-8009C887758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295482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053B5AC2-5E5B-465F-B505-353A93585F0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E02DF1EB-899B-4ABD-956A-654A8F3FD5A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D442EA8-00DA-42D8-8DFE-A416F3560F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916237DB-AE51-4DF7-AE96-56F5CC2CA84A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647A603-8AD6-4A94-99AD-8D4B46E7CA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09BABC2-E5B8-46DA-876E-0182EE9BAE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1D878222-FFD4-46D4-92CA-D796DEAC167F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5" r:id="rId1"/>
    <p:sldLayoutId id="2147483904" r:id="rId2"/>
    <p:sldLayoutId id="2147483906" r:id="rId3"/>
    <p:sldLayoutId id="2147483907" r:id="rId4"/>
    <p:sldLayoutId id="2147483908" r:id="rId5"/>
    <p:sldLayoutId id="2147483909" r:id="rId6"/>
    <p:sldLayoutId id="2147483910" r:id="rId7"/>
    <p:sldLayoutId id="2147483911" r:id="rId8"/>
    <p:sldLayoutId id="2147483912" r:id="rId9"/>
    <p:sldLayoutId id="2147483913" r:id="rId10"/>
    <p:sldLayoutId id="2147483914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タイトル 1">
            <a:extLst>
              <a:ext uri="{FF2B5EF4-FFF2-40B4-BE49-F238E27FC236}">
                <a16:creationId xmlns:a16="http://schemas.microsoft.com/office/drawing/2014/main" id="{FAAB8C8A-9DBC-4CD7-8687-C3454DB57A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563" y="131763"/>
            <a:ext cx="8915400" cy="654050"/>
          </a:xfrm>
        </p:spPr>
        <p:txBody>
          <a:bodyPr/>
          <a:lstStyle/>
          <a:p>
            <a:pPr algn="l" eaLnBrk="1" hangingPunct="1"/>
            <a:r>
              <a:rPr lang="ja-JP" altLang="en-US" sz="2800" dirty="0"/>
              <a:t>オートシェイプ　ツーウェー</a:t>
            </a:r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F82287DB-4E4B-4A2F-9076-BCFD4744B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0BFBDF03-384B-46FD-8BC0-F4AE289B7182}" type="slidenum">
              <a:rPr lang="ja-JP" altLang="en-US">
                <a:solidFill>
                  <a:srgbClr val="898989"/>
                </a:solidFill>
              </a:rPr>
              <a:pPr eaLnBrk="1" hangingPunct="1"/>
              <a:t>1</a:t>
            </a:fld>
            <a:endParaRPr lang="ja-JP" altLang="en-US">
              <a:solidFill>
                <a:srgbClr val="898989"/>
              </a:solidFill>
            </a:endParaRPr>
          </a:p>
        </p:txBody>
      </p:sp>
      <p:sp>
        <p:nvSpPr>
          <p:cNvPr id="16" name="AC Banner">
            <a:extLst>
              <a:ext uri="{FF2B5EF4-FFF2-40B4-BE49-F238E27FC236}">
                <a16:creationId xmlns:a16="http://schemas.microsoft.com/office/drawing/2014/main" id="{C32D5CBE-DEDE-4D09-ACBD-4F4F24506A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3779" y="6500813"/>
            <a:ext cx="9929779" cy="357187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18" name="AC Banner">
            <a:extLst>
              <a:ext uri="{FF2B5EF4-FFF2-40B4-BE49-F238E27FC236}">
                <a16:creationId xmlns:a16="http://schemas.microsoft.com/office/drawing/2014/main" id="{62A70FEC-9E0A-4412-97BA-FA6152D2CE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3778" y="954071"/>
            <a:ext cx="9906000" cy="46037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pic>
        <p:nvPicPr>
          <p:cNvPr id="12298" name="Picture 13" descr="C:\Users\baniya\Desktop\パーワポイント\バニヤ（パワーポイント）\2way4.png">
            <a:extLst>
              <a:ext uri="{FF2B5EF4-FFF2-40B4-BE49-F238E27FC236}">
                <a16:creationId xmlns:a16="http://schemas.microsoft.com/office/drawing/2014/main" id="{FDB5FD07-096C-4C02-AB42-BADE89673E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324" b="29054"/>
          <a:stretch>
            <a:fillRect/>
          </a:stretch>
        </p:blipFill>
        <p:spPr bwMode="auto">
          <a:xfrm>
            <a:off x="0" y="2643188"/>
            <a:ext cx="3524250" cy="1643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9" name="Picture 14" descr="C:\Users\baniya\Desktop\パーワポイント\バニヤ（パワーポイント）\2way2.png">
            <a:extLst>
              <a:ext uri="{FF2B5EF4-FFF2-40B4-BE49-F238E27FC236}">
                <a16:creationId xmlns:a16="http://schemas.microsoft.com/office/drawing/2014/main" id="{A7027707-0861-4B6B-88A5-BEA856FD14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000" b="32692"/>
          <a:stretch>
            <a:fillRect/>
          </a:stretch>
        </p:blipFill>
        <p:spPr bwMode="auto">
          <a:xfrm>
            <a:off x="3381375" y="2714625"/>
            <a:ext cx="3376613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0" name="Picture 15" descr="C:\Users\baniya\Desktop\パーワポイント\バニヤ（パワーポイント）\2way3.png">
            <a:extLst>
              <a:ext uri="{FF2B5EF4-FFF2-40B4-BE49-F238E27FC236}">
                <a16:creationId xmlns:a16="http://schemas.microsoft.com/office/drawing/2014/main" id="{D80012FC-AF11-4CBC-87A2-D85543E6D1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581" b="25581"/>
          <a:stretch>
            <a:fillRect/>
          </a:stretch>
        </p:blipFill>
        <p:spPr bwMode="auto">
          <a:xfrm>
            <a:off x="6618288" y="2643188"/>
            <a:ext cx="3287712" cy="1785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304</TotalTime>
  <Words>4</Words>
  <Application>Microsoft Office PowerPoint</Application>
  <PresentationFormat>A4 210 x 297 mm</PresentationFormat>
  <Paragraphs>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ＭＳ Ｐゴシック</vt:lpstr>
      <vt:lpstr>Calibri</vt:lpstr>
      <vt:lpstr>Times New Roman</vt:lpstr>
      <vt:lpstr>Office テーマ</vt:lpstr>
      <vt:lpstr>オートシェイプ　ツーウェー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オートシェイプ　循環サイクル</dc:title>
  <dc:description>４つの矢印から成る循環のサイクルをイメージさせる輪です。落ち着いた色の輪、明るい色の輪の2種類が入っています。企画書、提案書などにご利用ください。</dc:description>
  <cp:revision>29</cp:revision>
  <dcterms:created xsi:type="dcterms:W3CDTF">2009-02-13T08:21:57Z</dcterms:created>
  <dcterms:modified xsi:type="dcterms:W3CDTF">2021-08-08T00:43:17Z</dcterms:modified>
</cp:coreProperties>
</file>