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8AB2D99-AC4E-4419-A689-B385F5EFA4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F0506E5-52D3-46F0-A08E-5BFFFB4D9B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FDC6D17-D61E-48DE-91D5-2D10A67F934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3A1E91B-D9AD-43F9-AFEC-3736FA31C7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F3BC1827-AF05-453E-9B2F-70C4F3648E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07915AC-FC61-47B2-B8F3-954E6F7BC00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F1C93C1-08A8-42AB-9F9D-6E102B6544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F714657-A5F4-4307-9F94-43DE04DB6CD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7E62F-2FC5-426C-A573-5BD073F1232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69C7112-88AB-41AE-823D-5E447556A9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1B61A15D-AE4C-44D4-8F24-E113AB23D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6EBAA29-1094-4DCF-9545-3FD406B3B6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AE465FD-AF3C-46A4-87A2-A5844B2475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BA8CB3A-030D-4A5D-9218-EEF06DD092A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961C989E-87C2-4ED8-90D9-D8CCEF2E4B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D92FEE1B-D462-4586-9842-02AB424324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3B8BD75-9D73-4EAA-B1F1-880ABECCE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711FBB8-9105-421B-A368-0560CA2285FD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9530076-5A7E-4141-A290-6FA67A0F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6068B-716D-46BF-9CE6-50558727E6B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9E2FFF-B03E-4C06-99A2-1D489DF69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9E53FD1-CD81-42AB-B3D6-57E9C85BE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FD200-6E56-4CAB-925F-DCDA76B762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470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A481F02-D5D0-475A-A96F-6A98531AB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91FCA-1279-4C14-B54E-CD38842411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EB97D55-A597-474C-BB24-590CD718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FBA77D-F009-4E30-A092-3BA2C8229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96C50-8957-4B19-BC5A-4A6AA96E60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710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DCF598-4FB5-42C8-ACD5-A25455036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21EC7-148B-479F-BC94-C61DB1630B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ABEF53C-931B-4B19-8D4C-A3CAAE9E9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C173D9B-CE56-4565-B374-4FAC34B1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8E30D-4893-4BEB-9A33-AD72EE13C2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61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2152E37-54E3-40A8-A8C7-A979BC93D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F8C56-93C6-40AF-9480-C8B285DEA2D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CDC9AC-BA3C-4CFE-8F3B-6D6C2BCB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291AFB-DB00-42B3-ADE4-CECCE032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C2637-54DA-4B90-A7BE-867B596E85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755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B4A694-8C3E-4401-8B08-18A5DBC7E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64AE6-9D90-4AC7-ABB0-6C23D5A5664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732F05-E4A4-4442-AC7E-EB0C31040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E24DCA5-A4AA-4EA3-9446-80A23DA30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08210-FB3F-4068-BF40-95B235667C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7398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942B915-88CB-49A6-8354-98D05F1A8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A8959-5EF4-43BD-841A-66B968EAE5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1D7621D-19F2-44C2-97C5-252CB9980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ED2151B-105D-4E3D-B16A-B6FAD5182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5B69-111D-4AD6-A1DC-AE413FC425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1895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3B3C30C7-EF71-4917-B132-EA969099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C3155-2A24-4811-96A6-F941624114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B9A6025B-39CF-4D71-8A17-C0EEC5BAA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4DB95B0C-780C-44CF-8637-859CEB3B3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C8E3-FCC4-47A4-A01E-0342DC52F3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9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A921114-C225-46E1-BEF1-139269D5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4DB5A-1B75-4CFB-A46D-DF7E4FB16F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8F929D1A-D121-43FC-BAD9-D0F8389F4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506D20D-59F0-4F96-80E5-5B60888ED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2ACF3-343C-45AE-A533-60DBFBB382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120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66F39D22-7BE9-4640-98EA-E92F01E0E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21BFB-DE26-4DA9-BCB0-138C771F3A3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DA7DC4E1-590A-4042-A5F2-FC854DBC6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2F46E6A-B5AA-484A-A355-4C2FDD367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2FABF-1FC5-494E-8AFF-E6EE1155ED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544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2969D309-2789-4FAB-9FE8-A1F4637E6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2329A-256D-4F00-B48A-0D53C3ED76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10D3CFF-B592-4D46-849E-8DED9F41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E3CB420-C26B-46B7-BCD1-4C8D37BDC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1169AA-6229-4F91-89EE-3F92D5FBCA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2038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0000F42-DD75-45EB-A23D-069EC2AF6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F4C01-1D7D-4A1A-82AA-D569D5FD85D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371458D-34A9-4C67-8AC2-82545E06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C7DE11E-C293-49DE-B39D-5C02DD38E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F0A70-E291-4C63-B59F-28003DC25E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744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656DAD0-6C1B-4371-94AA-BFA6436BA5C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2C32CFA-3922-4E16-B9E1-7B321B59B7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F9ABACB-0902-4E91-AF1C-B40169229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DE05BB7-FBA2-4994-9119-BB6F9B05832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121DAB9-70E5-4674-BC47-29AAEAF4B6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C77C0A0-27E4-4A56-9340-BEEB91780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8AE8B08-C5CE-4ED1-A6D6-AB6B361BBEE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D26F5159-5B69-4E77-BEC8-4A9689424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31763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 dirty="0"/>
              <a:t>オートシェイプ　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BF1DBDE-AE1C-4776-8D47-F3DC4ED5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C510049-4D34-4398-8E46-2E89D88138C4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CECB0778-AA68-4AB1-9653-89078D39D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9" y="6500813"/>
            <a:ext cx="9929779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0B0B8B80-34EB-46F1-AF19-C9293BC1F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8" y="954071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pic>
        <p:nvPicPr>
          <p:cNvPr id="12298" name="Picture 3" descr="C:\Users\baniya\Desktop\パーワポイント\rotation2.png">
            <a:extLst>
              <a:ext uri="{FF2B5EF4-FFF2-40B4-BE49-F238E27FC236}">
                <a16:creationId xmlns:a16="http://schemas.microsoft.com/office/drawing/2014/main" id="{363D3824-5B25-4CB0-B144-20D93C4DD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063" y="1571625"/>
            <a:ext cx="31432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5" descr="C:\Users\baniya\Desktop\パーワポイント\rotation3.png">
            <a:extLst>
              <a:ext uri="{FF2B5EF4-FFF2-40B4-BE49-F238E27FC236}">
                <a16:creationId xmlns:a16="http://schemas.microsoft.com/office/drawing/2014/main" id="{0D7EA8A0-A965-496C-8FB9-ADD6E9077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1571625"/>
            <a:ext cx="31432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6" descr="C:\Users\baniya\Desktop\パーワポイント\rotation6.png">
            <a:extLst>
              <a:ext uri="{FF2B5EF4-FFF2-40B4-BE49-F238E27FC236}">
                <a16:creationId xmlns:a16="http://schemas.microsoft.com/office/drawing/2014/main" id="{8EE7AA18-02DF-40CD-BE7C-706DAD918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43063"/>
            <a:ext cx="31432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4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22</cp:revision>
  <dcterms:created xsi:type="dcterms:W3CDTF">2009-02-13T08:21:57Z</dcterms:created>
  <dcterms:modified xsi:type="dcterms:W3CDTF">2021-08-08T00:42:31Z</dcterms:modified>
</cp:coreProperties>
</file>