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6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681CB05F-4729-4A16-B74B-7242509309E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8498936-1398-4243-BA4C-62DFF03C958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61EC2846-A017-4279-B1CC-205D4341709D}" type="datetimeFigureOut">
              <a:rPr lang="ja-JP" altLang="en-US"/>
              <a:pPr>
                <a:defRPr/>
              </a:pPr>
              <a:t>2021/7/31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9F5205D4-7E57-402A-9CC6-AA0EB5E9B07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BF9F2851-9149-4842-8CF0-FC722824A43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DC6DE56-D6D3-4FF6-BA11-6C66C65DD4D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78B3F64D-F21C-47C3-8D17-250266F6B8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CFC5405-4C0E-48D7-B1CB-E8C70672B0B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65DC305-B00C-4039-8C2B-97D5890513D9}" type="datetimeFigureOut">
              <a:rPr lang="ja-JP" altLang="en-US"/>
              <a:pPr>
                <a:defRPr/>
              </a:pPr>
              <a:t>2021/7/31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16F724D9-6AD2-4466-BEAF-AE9ADE94461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F5992330-B461-4765-B4C7-8AED5EC172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321AFC53-31BD-418E-B46A-0FAB81D6B44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C7B573A-7F3E-4505-9E8F-FF65268372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C320628-C199-463E-81C0-6C96BA79B5D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C6B89CCE-9D6D-491C-90F0-1FCA0B6C729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17649B12-395A-4CD5-9D38-5E18FFC225B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6388" name="スライド番号プレースホルダ 3">
            <a:extLst>
              <a:ext uri="{FF2B5EF4-FFF2-40B4-BE49-F238E27FC236}">
                <a16:creationId xmlns:a16="http://schemas.microsoft.com/office/drawing/2014/main" id="{1070DEE9-9E17-4268-8C1C-E7236368F9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7A98417-4A93-4B51-A07B-D18B742B8B67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CEC24338-BA4B-4217-B8C5-E6E93E37B79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3E990964-0FF7-4A9A-9336-32219FBF10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BA0178-FAFF-4590-863E-C23099C6EDE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13659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EF758A09-F3FA-4A3A-823E-0E3D3A995C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A886E1B4-4D82-46C6-AFEC-745F3B607E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BF4FA60-9270-468D-8AD8-3F7B5F7A0A1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91779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2145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37ADC9A9-2C50-4F73-88E3-F98B822A8F4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8C757D36-D55E-4701-8818-F8614C0A35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24D225D-5FD8-4296-A426-82BC5D01DFB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83117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C8E75B9B-9D18-434B-9A79-6720BE6E8C3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5E730464-0D52-43E7-AF91-4387C60539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2FE88B2-F7E7-410B-8A95-343434653F9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16983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54A49497-2480-4C07-88E7-DD86F64F406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BE1060F6-2077-42E1-9440-1E9B70FF4D3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F69AF6E-6B89-4D12-BA35-251617F6919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56892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49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2099CE6-D5B0-49DC-A420-1D6F9B90CF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706A5B5-E86D-48B1-AC78-719F85412B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783F5AD-A130-44AF-BF70-86C5406879C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77329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29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29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B8527E3C-F517-4192-A443-53743D1C9D1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56A6474B-30D2-4BA5-941C-C559E4254A5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BA38DED-8D1D-4018-A5C9-A28B9C9C387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39108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F0674B93-18BB-4991-BCB3-B6D52682B50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28DBB716-FCEF-4984-B0B8-8E3C5383842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7987319-65C1-4C0A-A37A-6174F822C68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1604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A516F55B-D2B5-4A20-B184-6F0899E4B60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16A6EF1B-7AEF-4EB6-9809-FD5C103479E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06AA831-009F-4182-AB89-02FF53EBB63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42602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FF816C0-F0FF-47A8-888B-9439ACA62D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8117ADF-6128-40B9-8D35-28D220AD418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C659361-6270-47B3-813C-4C621B86CA7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5856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FE581FC-60DB-49A0-9F11-B11FD0BAE0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0792208-35BA-4DC6-9421-54C4930E147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CAF094-CFB4-44AB-9441-CA43B2C35C1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0600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2D2B6654-5E57-4762-8D6E-675E2EC8BB7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68FD75DA-2845-428E-BC48-7FCC8B7AD13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C24BCDE9-9603-4E19-B002-7B014B62618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142875"/>
            <a:ext cx="7172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600EF798-27E4-4964-B032-E635052CF9A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823913"/>
            <a:ext cx="89154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8C39385-4BED-452B-9535-9AD695D973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63F79A5-5432-4B5C-BFD8-7B765CBF5A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492875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F6C1F878-BC83-478E-920A-82045F7E8D2D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792150C1-7BB1-464C-972A-1EC39DDD56F6}"/>
              </a:ext>
            </a:extLst>
          </p:cNvPr>
          <p:cNvSpPr txBox="1">
            <a:spLocks/>
          </p:cNvSpPr>
          <p:nvPr userDrawn="1"/>
        </p:nvSpPr>
        <p:spPr>
          <a:xfrm>
            <a:off x="7810500" y="142875"/>
            <a:ext cx="1795463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428D3944-CAE1-43C6-9AC8-6934418DA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エグゼクティブサマリー</a:t>
            </a:r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7DC7B758-5392-4523-9616-91A88304BB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071A3D2-247E-4FFF-871D-0E99FE2B5BC7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78C5A68E-FB9F-433D-86E6-97D90D2E3B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EF31B91-5211-4235-A468-3B52C6F26A91}"/>
              </a:ext>
            </a:extLst>
          </p:cNvPr>
          <p:cNvSpPr/>
          <p:nvPr/>
        </p:nvSpPr>
        <p:spPr>
          <a:xfrm>
            <a:off x="309563" y="928688"/>
            <a:ext cx="2214562" cy="35718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/>
              <a:t>外部環境分析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5494521-0280-4AEB-A2CA-ADA647F9C5CF}"/>
              </a:ext>
            </a:extLst>
          </p:cNvPr>
          <p:cNvSpPr/>
          <p:nvPr/>
        </p:nvSpPr>
        <p:spPr>
          <a:xfrm>
            <a:off x="309563" y="1285875"/>
            <a:ext cx="2214562" cy="185737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◎経済状況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◎競合状況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◎機会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◎驚異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E654D4D5-A3DA-4242-926C-FC740F9ED0B0}"/>
              </a:ext>
            </a:extLst>
          </p:cNvPr>
          <p:cNvSpPr/>
          <p:nvPr/>
        </p:nvSpPr>
        <p:spPr>
          <a:xfrm>
            <a:off x="3044825" y="928688"/>
            <a:ext cx="3908425" cy="35718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/>
              <a:t>事業概要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267F5C0-6536-4E05-BCE7-B2FE2403B895}"/>
              </a:ext>
            </a:extLst>
          </p:cNvPr>
          <p:cNvSpPr/>
          <p:nvPr/>
        </p:nvSpPr>
        <p:spPr>
          <a:xfrm>
            <a:off x="3044825" y="1285875"/>
            <a:ext cx="3908425" cy="185737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74DF7558-7775-4F48-ACBA-E2C48B7C2997}"/>
              </a:ext>
            </a:extLst>
          </p:cNvPr>
          <p:cNvSpPr/>
          <p:nvPr/>
        </p:nvSpPr>
        <p:spPr>
          <a:xfrm>
            <a:off x="7453313" y="928688"/>
            <a:ext cx="2214562" cy="35718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/>
              <a:t>内部環境分析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EDA4DCC-D164-4E11-AC53-6DCB2AC27714}"/>
              </a:ext>
            </a:extLst>
          </p:cNvPr>
          <p:cNvSpPr/>
          <p:nvPr/>
        </p:nvSpPr>
        <p:spPr>
          <a:xfrm>
            <a:off x="7453313" y="1285875"/>
            <a:ext cx="2214562" cy="185737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◎強み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◎弱み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◎課題解決策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4FAE357C-650A-4855-9F2C-5A10DF4F66B6}"/>
              </a:ext>
            </a:extLst>
          </p:cNvPr>
          <p:cNvSpPr/>
          <p:nvPr/>
        </p:nvSpPr>
        <p:spPr>
          <a:xfrm>
            <a:off x="309563" y="3500438"/>
            <a:ext cx="2214562" cy="38417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/>
              <a:t>マーケティング戦略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B41FC23F-2CC9-4161-910E-282F73176E6C}"/>
              </a:ext>
            </a:extLst>
          </p:cNvPr>
          <p:cNvSpPr/>
          <p:nvPr/>
        </p:nvSpPr>
        <p:spPr>
          <a:xfrm>
            <a:off x="309563" y="3884613"/>
            <a:ext cx="2214562" cy="225901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◎事業戦略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◎商品戦略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◎販売戦略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◎広告戦略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◎価格戦略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E917A63D-14FB-4364-B129-7C8973E0099C}"/>
              </a:ext>
            </a:extLst>
          </p:cNvPr>
          <p:cNvSpPr/>
          <p:nvPr/>
        </p:nvSpPr>
        <p:spPr>
          <a:xfrm>
            <a:off x="7453313" y="3500438"/>
            <a:ext cx="2214562" cy="38417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/>
              <a:t>アクションプラン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4F96A074-0158-415B-ADB9-42C835F8C531}"/>
              </a:ext>
            </a:extLst>
          </p:cNvPr>
          <p:cNvSpPr/>
          <p:nvPr/>
        </p:nvSpPr>
        <p:spPr>
          <a:xfrm>
            <a:off x="7453313" y="3884613"/>
            <a:ext cx="2214562" cy="225901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D5AC0A60-7596-4E6F-BE3E-418DD1CBC721}"/>
              </a:ext>
            </a:extLst>
          </p:cNvPr>
          <p:cNvSpPr/>
          <p:nvPr/>
        </p:nvSpPr>
        <p:spPr>
          <a:xfrm>
            <a:off x="3044825" y="3684588"/>
            <a:ext cx="3908425" cy="35718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/>
              <a:t>儲かるポイント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C13EE73C-3F8B-43A8-803D-3729F7819E88}"/>
              </a:ext>
            </a:extLst>
          </p:cNvPr>
          <p:cNvSpPr/>
          <p:nvPr/>
        </p:nvSpPr>
        <p:spPr>
          <a:xfrm>
            <a:off x="3044825" y="4041775"/>
            <a:ext cx="3908425" cy="642938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0A08CD7C-78C6-4675-B2BB-100C9E80620B}"/>
              </a:ext>
            </a:extLst>
          </p:cNvPr>
          <p:cNvSpPr/>
          <p:nvPr/>
        </p:nvSpPr>
        <p:spPr>
          <a:xfrm>
            <a:off x="3024188" y="5143500"/>
            <a:ext cx="3908425" cy="35718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/>
              <a:t>顧客のメリット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3EC6B44A-A142-4660-80CE-B8D7622B74D1}"/>
              </a:ext>
            </a:extLst>
          </p:cNvPr>
          <p:cNvSpPr/>
          <p:nvPr/>
        </p:nvSpPr>
        <p:spPr>
          <a:xfrm>
            <a:off x="3024188" y="5500688"/>
            <a:ext cx="3908425" cy="64293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34" name="右矢印 33">
            <a:extLst>
              <a:ext uri="{FF2B5EF4-FFF2-40B4-BE49-F238E27FC236}">
                <a16:creationId xmlns:a16="http://schemas.microsoft.com/office/drawing/2014/main" id="{644DC3B7-3BAD-4E19-ABC6-8EE12D604B2D}"/>
              </a:ext>
            </a:extLst>
          </p:cNvPr>
          <p:cNvSpPr/>
          <p:nvPr/>
        </p:nvSpPr>
        <p:spPr>
          <a:xfrm>
            <a:off x="2595563" y="1785938"/>
            <a:ext cx="357187" cy="642937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5" name="右矢印 34">
            <a:extLst>
              <a:ext uri="{FF2B5EF4-FFF2-40B4-BE49-F238E27FC236}">
                <a16:creationId xmlns:a16="http://schemas.microsoft.com/office/drawing/2014/main" id="{0D0CA74A-BA52-40D4-B9C6-549D0A9E50F6}"/>
              </a:ext>
            </a:extLst>
          </p:cNvPr>
          <p:cNvSpPr/>
          <p:nvPr/>
        </p:nvSpPr>
        <p:spPr>
          <a:xfrm rot="10800000">
            <a:off x="7024688" y="1785938"/>
            <a:ext cx="357187" cy="642937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6" name="右矢印 35">
            <a:extLst>
              <a:ext uri="{FF2B5EF4-FFF2-40B4-BE49-F238E27FC236}">
                <a16:creationId xmlns:a16="http://schemas.microsoft.com/office/drawing/2014/main" id="{04649931-0775-46E0-8780-C50F82D633C4}"/>
              </a:ext>
            </a:extLst>
          </p:cNvPr>
          <p:cNvSpPr/>
          <p:nvPr/>
        </p:nvSpPr>
        <p:spPr>
          <a:xfrm rot="5400000">
            <a:off x="4806950" y="3143250"/>
            <a:ext cx="357188" cy="642938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7" name="右矢印 36">
            <a:extLst>
              <a:ext uri="{FF2B5EF4-FFF2-40B4-BE49-F238E27FC236}">
                <a16:creationId xmlns:a16="http://schemas.microsoft.com/office/drawing/2014/main" id="{7D7692F8-FCB6-4DB6-8EFB-E0937342BA1D}"/>
              </a:ext>
            </a:extLst>
          </p:cNvPr>
          <p:cNvSpPr/>
          <p:nvPr/>
        </p:nvSpPr>
        <p:spPr>
          <a:xfrm rot="5400000">
            <a:off x="4806950" y="4602163"/>
            <a:ext cx="357187" cy="642938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68</Words>
  <Application>Microsoft Office PowerPoint</Application>
  <PresentationFormat>A4 210 x 297 mm</PresentationFormat>
  <Paragraphs>34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エグゼクティブサマリー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鳥瞰図化したエグゼクティブサマリーです。下記の項目が１枚にまとめてあります。_x000d_
_x000d_
・外部環境分析_x000d_
・内部環境分析_x000d_
・マーケティング戦略_x000d_
・アクションプラン_x000d_
・儲かるポイント_x000d_
・顧客のメリット</dc:description>
  <cp:revision>8</cp:revision>
  <dcterms:created xsi:type="dcterms:W3CDTF">2009-02-13T08:21:57Z</dcterms:created>
  <dcterms:modified xsi:type="dcterms:W3CDTF">2021-07-31T11:12:43Z</dcterms:modified>
</cp:coreProperties>
</file>