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8E54BC7-60A5-490E-9AEB-BE8BF9579B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6B8A246-B5FA-476D-9F54-8FEC70E8D3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C8599A-DE81-4D37-A588-327AE521A6B8}" type="datetimeFigureOut">
              <a:rPr lang="ja-JP" altLang="en-US"/>
              <a:pPr>
                <a:defRPr/>
              </a:pPr>
              <a:t>2021/7/31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1781D69B-F0BE-4090-8BC6-85E9BF9C3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A83783B9-1B42-459B-9E8A-E42E7F9F2E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742289C-9A5F-42AC-A328-A4F4C14F0D3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E02BDBD-D3D3-4EA9-8F3F-723DCEA16F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357C68F-562F-4703-A4EA-1B2CB7A620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05759E7-F06A-478B-8AFE-98959EB375FF}" type="datetimeFigureOut">
              <a:rPr lang="ja-JP" altLang="en-US"/>
              <a:pPr>
                <a:defRPr/>
              </a:pPr>
              <a:t>2021/7/31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3A8A3BF-11D9-4303-9726-205E57F62C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7D96FC2-4C8D-4F9C-93CB-1FB209B01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4E01D7B-6C12-4624-80DB-FD6D08B951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2475FC9-3F0E-4EE9-8878-5A7FAE0FC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03F3CD4-660A-42EB-893A-C09A1E0A235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A42E814-6A97-46D7-9402-B053308835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C9B7694-F4A3-4C88-9049-DFD2995594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A09AA626-FF40-40D5-B5F8-3504C1B4D5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B489C89-C615-4059-9A5E-ECD3A71B8A1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C9C731D-2010-458A-87F7-7C2187A4E2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1A0C4A8-199B-4B62-8BA8-9F6A814B4D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5D6DF-7F64-4C25-861B-8C1BADDF14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315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438FCC2-175F-4A71-915B-C79ECA0784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0CB0549-B640-48A0-AE1F-0222522B0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D1F9A6-2D90-4659-98DD-43FC17C0DB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797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FAAB55A-51B8-4210-9AD9-AA77A25EEC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0BADF26-F4C8-408B-BEDC-DC8DAA06FF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9C6366-A100-428E-8DA6-4A22F95266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002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BDDC6EB-C03E-414E-A911-62D698F80C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1CAD79E-BBCE-420F-B936-832E13E1E3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5DE005-6220-49D9-AE31-817272E910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526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929F64B-DCBE-4591-945E-EC786AD0E9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83721ED-E997-4834-82EE-DB2BE0081C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05058D-6271-43A4-B805-FBCE51921E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678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489AE84-93D9-4093-8BBC-F1566B505B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6579E9-2862-45A9-942E-A83639040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F57FF7-CAF6-4C04-8C79-23992CBD79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6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D57062A1-FEAA-4626-AE9D-A90F8718EB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28E7A51D-1016-4AF3-B590-F4994834D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D8A5F-A49B-4064-90DE-AE0A11F070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149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8483489-650A-47BA-A0C4-80D38E61A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2C649D4-06D8-4739-A141-1DCB3F9EE2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3DD00B-E8E3-4FA2-A958-C2969095F6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420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6A6CFB1A-50DA-4C67-B50F-E30F9A011C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C9B33DEE-FB21-41ED-B396-05C860013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19214E-D57E-4087-A9D5-8A11F367A0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872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45E3542-9B22-4104-A45F-1D1436D150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A1C19C3-85D8-4A1E-8568-B13B3210B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BBC1D5-CC7A-41F1-81F9-0FED0EE618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419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EDA76D-86B4-4131-95D8-D79A8E0A15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58DCB7E-F06F-4240-B5B9-0A03601A8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FBB41D-3018-4056-A06A-566E8DB9E7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824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B0443ECC-7A96-43C3-9C3A-30A63C3D63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F3C9A55C-315A-438E-BB5B-318DDF0B15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5FCDD34A-22B7-43CA-90AC-8D0D16EB30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AF50789F-2E35-43D6-B3D4-7581CFC28D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46B5C7-200A-4B03-B275-CF1EE887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D012BE2-5EF2-466C-BB3E-2FF7981B4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387514E-7862-497E-AAD0-72B52CB629AA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1131C07F-B2D3-44D4-8129-3E63E24F3990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F2408459-2D1E-4FCF-91D5-9C43313E8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エグゼクティブサマリー</a:t>
            </a:r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C172418-8D90-44B7-AF3C-8A37D8FBA2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C9720F4-24BE-468D-8315-327DA91747EB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B60A1DD2-7E88-4DEE-AAF0-D70906C995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564B9A-3D18-49CC-B206-D475AAFA8F3E}"/>
              </a:ext>
            </a:extLst>
          </p:cNvPr>
          <p:cNvSpPr/>
          <p:nvPr/>
        </p:nvSpPr>
        <p:spPr>
          <a:xfrm>
            <a:off x="309563" y="928688"/>
            <a:ext cx="2214562" cy="3571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外部環境分析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5CBBCC-0FC8-4794-B65F-5ACF0F636A5F}"/>
              </a:ext>
            </a:extLst>
          </p:cNvPr>
          <p:cNvSpPr/>
          <p:nvPr/>
        </p:nvSpPr>
        <p:spPr>
          <a:xfrm>
            <a:off x="309563" y="1285875"/>
            <a:ext cx="2214562" cy="185737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◎経済状況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◎競合状況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◎機会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◎驚異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18003C1-DD82-42FC-B0BE-AC22B0269C86}"/>
              </a:ext>
            </a:extLst>
          </p:cNvPr>
          <p:cNvSpPr/>
          <p:nvPr/>
        </p:nvSpPr>
        <p:spPr>
          <a:xfrm>
            <a:off x="3044825" y="928688"/>
            <a:ext cx="3908425" cy="3571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事業概要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EC41248-04BC-43C0-9944-2AFAEA728C8D}"/>
              </a:ext>
            </a:extLst>
          </p:cNvPr>
          <p:cNvSpPr/>
          <p:nvPr/>
        </p:nvSpPr>
        <p:spPr>
          <a:xfrm>
            <a:off x="3044825" y="1285875"/>
            <a:ext cx="3908425" cy="185737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C19520D-A245-42F1-92FE-96167E86E41B}"/>
              </a:ext>
            </a:extLst>
          </p:cNvPr>
          <p:cNvSpPr/>
          <p:nvPr/>
        </p:nvSpPr>
        <p:spPr>
          <a:xfrm>
            <a:off x="7453313" y="928688"/>
            <a:ext cx="2214562" cy="3571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内部環境分析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FD03BC1-67CE-4E92-B643-2E4C503AB23D}"/>
              </a:ext>
            </a:extLst>
          </p:cNvPr>
          <p:cNvSpPr/>
          <p:nvPr/>
        </p:nvSpPr>
        <p:spPr>
          <a:xfrm>
            <a:off x="7453313" y="1285875"/>
            <a:ext cx="2214562" cy="185737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◎強み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◎弱み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◎課題解決策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84E2578-74D2-465F-85AE-6043EF0E7D5D}"/>
              </a:ext>
            </a:extLst>
          </p:cNvPr>
          <p:cNvSpPr/>
          <p:nvPr/>
        </p:nvSpPr>
        <p:spPr>
          <a:xfrm>
            <a:off x="309563" y="3500438"/>
            <a:ext cx="2214562" cy="3841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マーケティング戦略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266B0A5-980D-437D-82AA-3EB505C0DC93}"/>
              </a:ext>
            </a:extLst>
          </p:cNvPr>
          <p:cNvSpPr/>
          <p:nvPr/>
        </p:nvSpPr>
        <p:spPr>
          <a:xfrm>
            <a:off x="309563" y="3884613"/>
            <a:ext cx="2214562" cy="225901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◎事業戦略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◎商品戦略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◎販売戦略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◎広告戦略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◎価格戦略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F5CD71D-1F0E-4601-B089-2717F8FC6867}"/>
              </a:ext>
            </a:extLst>
          </p:cNvPr>
          <p:cNvSpPr/>
          <p:nvPr/>
        </p:nvSpPr>
        <p:spPr>
          <a:xfrm>
            <a:off x="7453313" y="3500438"/>
            <a:ext cx="2214562" cy="3841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アクションプラン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DA23C5B-8633-4412-82D3-25F88E7360C0}"/>
              </a:ext>
            </a:extLst>
          </p:cNvPr>
          <p:cNvSpPr/>
          <p:nvPr/>
        </p:nvSpPr>
        <p:spPr>
          <a:xfrm>
            <a:off x="7453313" y="3884613"/>
            <a:ext cx="2214562" cy="225901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10C0096-5885-4711-AF89-5F50A871662F}"/>
              </a:ext>
            </a:extLst>
          </p:cNvPr>
          <p:cNvSpPr/>
          <p:nvPr/>
        </p:nvSpPr>
        <p:spPr>
          <a:xfrm>
            <a:off x="3044825" y="3684588"/>
            <a:ext cx="3908425" cy="3571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儲かるポイント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0400AAB-99CF-4372-A82E-E3605D04297A}"/>
              </a:ext>
            </a:extLst>
          </p:cNvPr>
          <p:cNvSpPr/>
          <p:nvPr/>
        </p:nvSpPr>
        <p:spPr>
          <a:xfrm>
            <a:off x="3044825" y="4041775"/>
            <a:ext cx="3908425" cy="64293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8365EB7-6786-4DE6-94A4-9A6DBB625FB0}"/>
              </a:ext>
            </a:extLst>
          </p:cNvPr>
          <p:cNvSpPr/>
          <p:nvPr/>
        </p:nvSpPr>
        <p:spPr>
          <a:xfrm>
            <a:off x="3024188" y="5143500"/>
            <a:ext cx="3908425" cy="35718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顧客のメリット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D579C9D-5114-4AB7-8557-BE93160BEB75}"/>
              </a:ext>
            </a:extLst>
          </p:cNvPr>
          <p:cNvSpPr/>
          <p:nvPr/>
        </p:nvSpPr>
        <p:spPr>
          <a:xfrm>
            <a:off x="3024188" y="5500688"/>
            <a:ext cx="3908425" cy="642937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4" name="右矢印 33">
            <a:extLst>
              <a:ext uri="{FF2B5EF4-FFF2-40B4-BE49-F238E27FC236}">
                <a16:creationId xmlns:a16="http://schemas.microsoft.com/office/drawing/2014/main" id="{4BC50932-4EDC-473A-8A59-2C641825A345}"/>
              </a:ext>
            </a:extLst>
          </p:cNvPr>
          <p:cNvSpPr/>
          <p:nvPr/>
        </p:nvSpPr>
        <p:spPr>
          <a:xfrm>
            <a:off x="2595563" y="1785938"/>
            <a:ext cx="357187" cy="64293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右矢印 34">
            <a:extLst>
              <a:ext uri="{FF2B5EF4-FFF2-40B4-BE49-F238E27FC236}">
                <a16:creationId xmlns:a16="http://schemas.microsoft.com/office/drawing/2014/main" id="{8DF5C552-7C96-4E30-AE00-7DCDC27A98CC}"/>
              </a:ext>
            </a:extLst>
          </p:cNvPr>
          <p:cNvSpPr/>
          <p:nvPr/>
        </p:nvSpPr>
        <p:spPr>
          <a:xfrm rot="10800000">
            <a:off x="7024688" y="1785938"/>
            <a:ext cx="357187" cy="64293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右矢印 35">
            <a:extLst>
              <a:ext uri="{FF2B5EF4-FFF2-40B4-BE49-F238E27FC236}">
                <a16:creationId xmlns:a16="http://schemas.microsoft.com/office/drawing/2014/main" id="{1A78EFD6-B31A-4287-A68E-C201C55FCC72}"/>
              </a:ext>
            </a:extLst>
          </p:cNvPr>
          <p:cNvSpPr/>
          <p:nvPr/>
        </p:nvSpPr>
        <p:spPr>
          <a:xfrm rot="5400000">
            <a:off x="4806950" y="3143250"/>
            <a:ext cx="357188" cy="6429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右矢印 36">
            <a:extLst>
              <a:ext uri="{FF2B5EF4-FFF2-40B4-BE49-F238E27FC236}">
                <a16:creationId xmlns:a16="http://schemas.microsoft.com/office/drawing/2014/main" id="{A226D747-6D21-4E91-9B72-504FA2D78A94}"/>
              </a:ext>
            </a:extLst>
          </p:cNvPr>
          <p:cNvSpPr/>
          <p:nvPr/>
        </p:nvSpPr>
        <p:spPr>
          <a:xfrm rot="5400000">
            <a:off x="4806950" y="4602163"/>
            <a:ext cx="357187" cy="64293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68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エグゼクティブサマリー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鳥瞰図化したエグゼクティブサマリーです。下記の項目が１枚にまとめてあります。_x000d_
_x000d_
・外部環境分析_x000d_
・内部環境分析_x000d_
・マーケティング戦略_x000d_
・アクションプラン_x000d_
・儲かるポイント_x000d_
・顧客のメリット</dc:description>
  <cp:revision>8</cp:revision>
  <dcterms:created xsi:type="dcterms:W3CDTF">2009-02-13T08:21:57Z</dcterms:created>
  <dcterms:modified xsi:type="dcterms:W3CDTF">2021-07-31T11:11:52Z</dcterms:modified>
</cp:coreProperties>
</file>