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782" y="58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F8F3FA0-CA34-45FA-9C91-31D99BB4D3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444DB31-4968-46C2-BB10-ACDD8F6A68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EE790B3-0B96-49EA-8037-BEF0F431EA35}" type="datetimeFigureOut">
              <a:rPr lang="ja-JP" altLang="en-US"/>
              <a:pPr>
                <a:defRPr/>
              </a:pPr>
              <a:t>2021/7/31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E76C5B5-7ABF-4379-8DFB-FFD7F0B0D3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FB2AFF5-307B-412D-835A-CF5D33E446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E5A591C-899F-4D28-A64C-AFB0C0D4AD8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0DAD232-DCAC-4407-84FE-A7D8312DDD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A6AB5B8-3F3E-44B9-8C98-32C72DFF83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87C6A12-6C8D-483B-9525-34CE413349EB}" type="datetimeFigureOut">
              <a:rPr lang="ja-JP" altLang="en-US"/>
              <a:pPr>
                <a:defRPr/>
              </a:pPr>
              <a:t>2021/7/31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B1B6565-5603-4785-B7A4-E4CA573160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5B7B4F5-D44B-495A-9764-154D8FFC35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2C9E6D0-B28F-454A-A47C-0968AC5BD9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718D254-8802-4D72-B92C-418EEAF6FA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5613B2D-C9DC-48A6-ABE5-E241CD099EE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FF77ADC-0838-486E-B2DA-0FBF4794D8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8A62883-3260-4C75-88DA-65FD9B7A1F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FAD13EDC-C4A6-41FD-AE07-0AD8E2954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D78A9B9-FF3B-4739-9DCC-A2249A0281E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F0FCDE3-8795-43EB-BCB6-98D8D76013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AD6C5F7-5E17-4F1F-A5CE-A656105720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042FA0-D8F8-4AFE-B587-81901CF44B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586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61B41FA-BA14-4F83-B882-550BD15FBF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AF6FFD2-FD95-46CC-B0F0-96FE498D0F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5578F5-7CAB-45E3-888C-28D5FF550B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015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4AAEAA1-343F-437E-88BD-B02361C187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CAB59FE-0F2C-4046-81D2-AAC03318FD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EF5AA0-24C5-4724-9782-4372B75098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6807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A524E37-C2DC-43AE-AD35-C713549979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C0698C2-59C1-437F-A61F-CDDAEABB21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E50E3F-6A92-48A7-B10B-086FBFC67F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919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43CCA46-BA5B-4608-93F3-4C1E4F66B8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D525B90-8F3D-447B-B14B-43CDF30104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DAF8B6-D7D8-4F81-92A9-019C67E3C8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046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DF6776-C32D-4C41-97D4-742428C745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CA840D-7D97-4F7E-8AFA-5789F380E9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9B7677-67C9-4B88-9DFF-6B5D7B9A1A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816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BEB850A8-A5BD-4578-B28C-20D1E2F0DD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54FED99-C058-4500-ACC5-48CB8FD4D0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839120-15CE-4468-9092-DDD67055BE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483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AA3D2CF-DFBE-4931-80B5-2B9B4A411C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BA49AF5-2E29-45B4-A679-B5424CB93F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583DB-D83C-49AC-828C-7DC77C6642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87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2373DC19-8EFA-48AC-9893-7E3E05DBA0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5C26EAF4-812C-4B9C-B52D-53FFDECA69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3D6182-68CE-446A-813A-7C3A7BF935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557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9484F9-1F74-450A-B1B3-D2D811311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39769F-76B6-4C27-B95F-8C2DA1AE31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234884-A63C-40BA-B903-5D56B674A8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927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5134A5-DE12-4639-8AF7-B3624CA2D0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61CEEF-2BAE-4796-A2C6-294D661C84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CAF9C4-2422-4CD6-AA0D-1519DE5F7D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317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410A91C2-181A-4BBE-8080-1BE731AC32F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CFB415B2-FD82-49EC-A6BD-D596565F8D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39FBE91B-0655-4DAC-9B64-7B17179F92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9723F29D-B6D9-417E-A353-AFC4EC9DFA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090610-A6C0-4F82-96AD-B4A77ED03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48EBF4-397B-47C5-8CE4-2C76A6D7E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697559B8-6F74-417E-BC86-909B3765B796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19DE0653-DB16-4D08-B749-3419512F6662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96FA90EC-4BD5-4A22-BC1C-C5417DAC2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9D496E7-661A-4734-BEE5-F1444F3B08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A269C6-D09E-4BF2-B91A-A323AA70B85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27208829-9F6E-4031-AD8A-FD7542BC95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C031E26-5E12-43B1-8328-B84346A24F39}"/>
              </a:ext>
            </a:extLst>
          </p:cNvPr>
          <p:cNvSpPr/>
          <p:nvPr/>
        </p:nvSpPr>
        <p:spPr>
          <a:xfrm>
            <a:off x="309563" y="928688"/>
            <a:ext cx="2214562" cy="357187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外部環境分析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358FCE7-C0DE-45B3-9F74-DE7750AE6ABA}"/>
              </a:ext>
            </a:extLst>
          </p:cNvPr>
          <p:cNvSpPr/>
          <p:nvPr/>
        </p:nvSpPr>
        <p:spPr>
          <a:xfrm>
            <a:off x="309563" y="1285875"/>
            <a:ext cx="2214562" cy="1857375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◎経済状況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◎競合状況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◎機会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◎驚異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3D0B12C-33F8-4C47-B68E-3CE734D972A9}"/>
              </a:ext>
            </a:extLst>
          </p:cNvPr>
          <p:cNvSpPr/>
          <p:nvPr/>
        </p:nvSpPr>
        <p:spPr>
          <a:xfrm>
            <a:off x="3044825" y="928688"/>
            <a:ext cx="3908425" cy="357187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事業概要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206B1FA-4ECF-41D6-8541-5C1B0CB2179D}"/>
              </a:ext>
            </a:extLst>
          </p:cNvPr>
          <p:cNvSpPr/>
          <p:nvPr/>
        </p:nvSpPr>
        <p:spPr>
          <a:xfrm>
            <a:off x="3044825" y="1285875"/>
            <a:ext cx="3908425" cy="1857375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9347B0A-42BE-4EF7-8AF9-DF10D890E483}"/>
              </a:ext>
            </a:extLst>
          </p:cNvPr>
          <p:cNvSpPr/>
          <p:nvPr/>
        </p:nvSpPr>
        <p:spPr>
          <a:xfrm>
            <a:off x="7453313" y="928688"/>
            <a:ext cx="2214562" cy="357187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内部環境分析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5BFCB30-EBFC-4042-A805-68F68C0C6F2B}"/>
              </a:ext>
            </a:extLst>
          </p:cNvPr>
          <p:cNvSpPr/>
          <p:nvPr/>
        </p:nvSpPr>
        <p:spPr>
          <a:xfrm>
            <a:off x="7453313" y="1285875"/>
            <a:ext cx="2214562" cy="1857375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◎強み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◎弱み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◎課題解決策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594C169-5D48-4635-B7AE-DC46328ED244}"/>
              </a:ext>
            </a:extLst>
          </p:cNvPr>
          <p:cNvSpPr/>
          <p:nvPr/>
        </p:nvSpPr>
        <p:spPr>
          <a:xfrm>
            <a:off x="309563" y="3500438"/>
            <a:ext cx="2214562" cy="384175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マーケティング戦略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940442A-5F3B-478E-9C12-7664946DDC54}"/>
              </a:ext>
            </a:extLst>
          </p:cNvPr>
          <p:cNvSpPr/>
          <p:nvPr/>
        </p:nvSpPr>
        <p:spPr>
          <a:xfrm>
            <a:off x="309563" y="3884613"/>
            <a:ext cx="2214562" cy="2259012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◎事業戦略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◎商品戦略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◎販売戦略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◎広告戦略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◎価格戦略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4B76138-ED4E-4A8F-8235-D345845375DE}"/>
              </a:ext>
            </a:extLst>
          </p:cNvPr>
          <p:cNvSpPr/>
          <p:nvPr/>
        </p:nvSpPr>
        <p:spPr>
          <a:xfrm>
            <a:off x="7453313" y="3500438"/>
            <a:ext cx="2214562" cy="384175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アクションプラン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C9F5EA8-D5D4-402C-92AC-C51E390E206E}"/>
              </a:ext>
            </a:extLst>
          </p:cNvPr>
          <p:cNvSpPr/>
          <p:nvPr/>
        </p:nvSpPr>
        <p:spPr>
          <a:xfrm>
            <a:off x="7453313" y="3884613"/>
            <a:ext cx="2214562" cy="2259012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7A32261-78CD-4B6F-BE34-45B3FFACABB5}"/>
              </a:ext>
            </a:extLst>
          </p:cNvPr>
          <p:cNvSpPr/>
          <p:nvPr/>
        </p:nvSpPr>
        <p:spPr>
          <a:xfrm>
            <a:off x="3044825" y="3684588"/>
            <a:ext cx="3908425" cy="357187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儲かるポイント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6683352-EF35-47D3-B0BB-40365934AB36}"/>
              </a:ext>
            </a:extLst>
          </p:cNvPr>
          <p:cNvSpPr/>
          <p:nvPr/>
        </p:nvSpPr>
        <p:spPr>
          <a:xfrm>
            <a:off x="3044825" y="4041775"/>
            <a:ext cx="3908425" cy="642938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6F4FFFA-E931-4E4D-B67A-2F0CC3057202}"/>
              </a:ext>
            </a:extLst>
          </p:cNvPr>
          <p:cNvSpPr/>
          <p:nvPr/>
        </p:nvSpPr>
        <p:spPr>
          <a:xfrm>
            <a:off x="3024188" y="5143500"/>
            <a:ext cx="3908425" cy="357188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顧客のメリット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D48F6B2-DA20-4F11-8174-BDE64ACDBA74}"/>
              </a:ext>
            </a:extLst>
          </p:cNvPr>
          <p:cNvSpPr/>
          <p:nvPr/>
        </p:nvSpPr>
        <p:spPr>
          <a:xfrm>
            <a:off x="3024188" y="5500688"/>
            <a:ext cx="3908425" cy="642937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4" name="右矢印 33">
            <a:extLst>
              <a:ext uri="{FF2B5EF4-FFF2-40B4-BE49-F238E27FC236}">
                <a16:creationId xmlns:a16="http://schemas.microsoft.com/office/drawing/2014/main" id="{62554904-A0A4-4EE9-9F12-9E9B876AED03}"/>
              </a:ext>
            </a:extLst>
          </p:cNvPr>
          <p:cNvSpPr/>
          <p:nvPr/>
        </p:nvSpPr>
        <p:spPr>
          <a:xfrm>
            <a:off x="2595563" y="1785938"/>
            <a:ext cx="357187" cy="642937"/>
          </a:xfrm>
          <a:prstGeom prst="rightArrow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右矢印 34">
            <a:extLst>
              <a:ext uri="{FF2B5EF4-FFF2-40B4-BE49-F238E27FC236}">
                <a16:creationId xmlns:a16="http://schemas.microsoft.com/office/drawing/2014/main" id="{4CC6E1DC-4393-4A9A-82F4-2D175C49F13F}"/>
              </a:ext>
            </a:extLst>
          </p:cNvPr>
          <p:cNvSpPr/>
          <p:nvPr/>
        </p:nvSpPr>
        <p:spPr>
          <a:xfrm rot="10800000">
            <a:off x="7024688" y="1785938"/>
            <a:ext cx="357187" cy="642937"/>
          </a:xfrm>
          <a:prstGeom prst="rightArrow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右矢印 35">
            <a:extLst>
              <a:ext uri="{FF2B5EF4-FFF2-40B4-BE49-F238E27FC236}">
                <a16:creationId xmlns:a16="http://schemas.microsoft.com/office/drawing/2014/main" id="{536054C7-1963-4981-B50D-5618C65D45C0}"/>
              </a:ext>
            </a:extLst>
          </p:cNvPr>
          <p:cNvSpPr/>
          <p:nvPr/>
        </p:nvSpPr>
        <p:spPr>
          <a:xfrm rot="5400000">
            <a:off x="4806950" y="3143250"/>
            <a:ext cx="357188" cy="642938"/>
          </a:xfrm>
          <a:prstGeom prst="rightArrow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右矢印 36">
            <a:extLst>
              <a:ext uri="{FF2B5EF4-FFF2-40B4-BE49-F238E27FC236}">
                <a16:creationId xmlns:a16="http://schemas.microsoft.com/office/drawing/2014/main" id="{CA35B029-7BAE-45C7-BA8E-3BD820BC3DA4}"/>
              </a:ext>
            </a:extLst>
          </p:cNvPr>
          <p:cNvSpPr/>
          <p:nvPr/>
        </p:nvSpPr>
        <p:spPr>
          <a:xfrm rot="5400000">
            <a:off x="4806950" y="4602163"/>
            <a:ext cx="357187" cy="642938"/>
          </a:xfrm>
          <a:prstGeom prst="rightArrow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68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エグゼクティブサマリー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鳥瞰図化したエグゼクティブサマリーです。下記の項目が１枚にまとめてあります。_x000d_
_x000d_
・外部環境分析_x000d_
・内部環境分析_x000d_
・マーケティング戦略_x000d_
・アクションプラン_x000d_
・儲かるポイント_x000d_
・顧客のメリット</dc:description>
  <cp:revision>7</cp:revision>
  <dcterms:created xsi:type="dcterms:W3CDTF">2009-02-13T08:21:57Z</dcterms:created>
  <dcterms:modified xsi:type="dcterms:W3CDTF">2021-07-31T11:08:42Z</dcterms:modified>
</cp:coreProperties>
</file>