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0FE7602-5D1D-4AC8-ACF6-F34279D385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3CA007D-5FA2-4522-AB41-608B91C21B9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64F65B-0B4C-4821-A134-38E75D605DF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82479C9-6E37-4812-8E8F-8EE41E118D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4BA31F7-9868-4D0B-8DF4-E0F1EF59C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F2C8F4C-08E4-449F-B49C-94CD368430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724D6C9-1F78-4C24-9AE5-C8DF8E712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B86CE8F-FDF0-497D-A582-5D38EC7CD71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BCED884-692A-45D1-909A-B8C34C9D47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921D1D9-B408-408A-A70B-49DCD09806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4D4C2A75-24AD-4F8A-9FE2-27D99979A3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A745A50-28B6-4DFD-8E49-48BAE1BC1BB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190F08-4406-4EA2-87E0-1C43826E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D3B5-A6E1-4692-B7A8-D441524E7C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9FD271-4CEA-48B2-AC05-9186BC65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DA7C73-7820-4DA4-A5FC-85DF241D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94979-663D-453D-BC39-314D010E20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500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7A967B-47A6-4D70-A646-2DAD9C5DA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7BBB9-09C5-4D82-B4E5-64F7F5D4E32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297B24-BC21-444C-A41E-22B43681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7D4CDF-5E2E-441D-86D6-3EA38391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93B87-07F3-48C6-A743-EA544AA80A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681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8CF9B4-A390-494B-9615-5FF24075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18714-22D6-4DCE-87C5-8A88CCE30F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234690-0C0C-42DC-80EB-59CC1214B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AFEBF0B-10B9-4675-8261-6055F008E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74439-0374-4E37-8E08-F1DA0E31D9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999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9983420-F462-4ABA-A25F-26D9B009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C01E0-F744-414A-B2BC-F2F1118816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2AEF08-D4BB-4ABD-85C0-0B493DFE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934B47-7B06-4E4D-AC97-8A897A277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395D9-369A-474D-92B9-E3E32F320E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2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827177-9D94-4A6E-98E4-D7501E25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E1912-47CD-4249-B0B4-F48B458AD4E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98F1C28-60AC-4B66-A68B-760404AF9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4FBD81-15D8-43C7-805E-4845FD49E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B3AA7-A188-4230-B69E-0A992D2C25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600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313B79B-0F66-4E02-8420-32A79A1ED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71A37-0887-430F-B622-B74AE1F8DF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AA904B9-B099-4943-9225-0F9A31D9F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2ADC59-D240-497A-98A0-CB4C0279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96D51-203C-4349-9C9F-3B6A636EAA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621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6911005-724D-4B78-9507-2D7A52E4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84ED-B9EF-4860-811A-C0B2D2244C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3606BF8-BFFB-4B60-BDE9-42B4D9B93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2158E26-90DB-4F80-AE64-A1A8C37C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4EF2A-5DEE-490C-A6A0-94E983730A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599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C865048-D668-476F-A93F-AA1EB762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6583C-837C-422B-B9F6-A9E0A3C0D0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3DA18A6-37C6-4862-814B-966EF52E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024E23B-C5A1-4F5D-92EC-058147EC8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D96E1-154E-4E3E-8827-5E66D64FA7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57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EAB037A-DBCE-4475-9E5E-AB561A595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29D45-231A-43FF-AF32-4173E2FF40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95D3E79-F68A-46D4-B45F-D645708B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9D9F7A0-5BB7-4B19-85FF-FF320F4E3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7BB71-A24C-434D-B52F-473C7A8EAE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68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7F2C1D3-6E4C-4689-AB6B-94ED1E1E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2D176-0C6B-429E-8F21-ACFE3B9BF7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3CCE5F1-1F13-4395-A1FA-6462529F5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7A97C4F-8CE1-4787-B189-91696F86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135DA-109D-4916-8964-E4B22712F6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835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87184DD-D7AE-453B-891C-5969ADCB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7D1CE-3674-4141-903B-DA446599F95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A009623-BE40-47BF-A0EE-8AD2AF0A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8CCF18B-BC30-427A-B5E0-BEF6DEED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C2498-32D3-4EA3-9325-EC0D59923A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741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7FF2830-CB88-410B-8B39-5544AB665BE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DD2C48F-33FA-44E3-8428-5D555C0620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870939-5BD9-41D3-84F2-8DF1655B8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380D0E0-1F05-4422-9C28-5DC5CB67C8C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430AD6-A4C6-47A5-8FC3-1E8648703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038B39-81BB-418C-A1DE-41FB29D8C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BFAB198-6012-4E7E-845B-D70C27E77BF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0AF76D62-6DA1-427A-8EFC-67BFD9F9F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508375"/>
            <a:ext cx="6251575" cy="32781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応募資格　　　 </a:t>
            </a:r>
            <a:r>
              <a:rPr lang="en-US" altLang="ja-JP">
                <a:latin typeface="Calibri" panose="020F0502020204030204" pitchFamily="34" charset="0"/>
              </a:rPr>
              <a:t>18</a:t>
            </a:r>
            <a:r>
              <a:rPr lang="ja-JP" altLang="en-US">
                <a:latin typeface="Calibri" panose="020F0502020204030204" pitchFamily="34" charset="0"/>
              </a:rPr>
              <a:t>歳以上（高校生不可）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勤務日数 　　　週○回以上～　</a:t>
            </a:r>
            <a:r>
              <a:rPr lang="en-US" altLang="ja-JP">
                <a:latin typeface="Calibri" panose="020F0502020204030204" pitchFamily="34" charset="0"/>
              </a:rPr>
              <a:t>※</a:t>
            </a:r>
            <a:r>
              <a:rPr lang="ja-JP" altLang="en-US">
                <a:latin typeface="Calibri" panose="020F0502020204030204" pitchFamily="34" charset="0"/>
              </a:rPr>
              <a:t>応相談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勤務時間　    　①　○○：○○～○○：○○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　　　　　　　　 　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時給 　　　　　　○○円～ 　（○時以降○○円アップ）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仕事内容      　接客、レジ等　（未経験者の方も</a:t>
            </a:r>
            <a:r>
              <a:rPr lang="en-US" altLang="ja-JP">
                <a:latin typeface="Calibri" panose="020F0502020204030204" pitchFamily="34" charset="0"/>
              </a:rPr>
              <a:t>OK</a:t>
            </a:r>
            <a:r>
              <a:rPr lang="ja-JP" altLang="en-US">
                <a:latin typeface="Calibri" panose="020F0502020204030204" pitchFamily="34" charset="0"/>
              </a:rPr>
              <a:t>です！）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応募方法   　   面接希望の方は、下記までお電話下さい。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連絡先              </a:t>
            </a:r>
            <a:r>
              <a:rPr lang="en-US" altLang="ja-JP">
                <a:latin typeface="Calibri" panose="020F0502020204030204" pitchFamily="34" charset="0"/>
              </a:rPr>
              <a:t>TEL</a:t>
            </a:r>
            <a:r>
              <a:rPr lang="ja-JP" altLang="en-US">
                <a:latin typeface="Calibri" panose="020F0502020204030204" pitchFamily="34" charset="0"/>
              </a:rPr>
              <a:t>：</a:t>
            </a:r>
            <a:r>
              <a:rPr lang="en-US" altLang="ja-JP">
                <a:latin typeface="Calibri" panose="020F0502020204030204" pitchFamily="34" charset="0"/>
              </a:rPr>
              <a:t>03-1111-1111</a:t>
            </a:r>
            <a:r>
              <a:rPr lang="ja-JP" altLang="en-US">
                <a:latin typeface="Calibri" panose="020F0502020204030204" pitchFamily="34" charset="0"/>
              </a:rPr>
              <a:t>　　担当：山田</a:t>
            </a: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B66B66C5-228C-451D-AD95-57B920A3F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014538"/>
            <a:ext cx="6108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笹塚駅前店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9" name="円形吹き出し 8">
            <a:extLst>
              <a:ext uri="{FF2B5EF4-FFF2-40B4-BE49-F238E27FC236}">
                <a16:creationId xmlns:a16="http://schemas.microsoft.com/office/drawing/2014/main" id="{7249E5ED-2DF8-4FF9-9EF4-40A04E6CC9F1}"/>
              </a:ext>
            </a:extLst>
          </p:cNvPr>
          <p:cNvSpPr/>
          <p:nvPr/>
        </p:nvSpPr>
        <p:spPr>
          <a:xfrm>
            <a:off x="163513" y="6985000"/>
            <a:ext cx="2693987" cy="1143000"/>
          </a:xfrm>
          <a:prstGeom prst="wedgeEllipseCallout">
            <a:avLst>
              <a:gd name="adj1" fmla="val 56199"/>
              <a:gd name="adj2" fmla="val 56869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やる気のある方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大募集中！！</a:t>
            </a:r>
          </a:p>
        </p:txBody>
      </p:sp>
      <p:pic>
        <p:nvPicPr>
          <p:cNvPr id="2053" name="Picture 8">
            <a:extLst>
              <a:ext uri="{FF2B5EF4-FFF2-40B4-BE49-F238E27FC236}">
                <a16:creationId xmlns:a16="http://schemas.microsoft.com/office/drawing/2014/main" id="{E4F8D331-C9F1-49D3-823A-3C3BC97A1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763" y="7029450"/>
            <a:ext cx="3571875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テキスト ボックス 7">
            <a:extLst>
              <a:ext uri="{FF2B5EF4-FFF2-40B4-BE49-F238E27FC236}">
                <a16:creationId xmlns:a16="http://schemas.microsoft.com/office/drawing/2014/main" id="{863FC90E-0F25-44C2-9117-7ACB436B6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85750"/>
            <a:ext cx="60102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/>
              <a:t>アルバイト募集中！</a:t>
            </a:r>
            <a:endParaRPr lang="en-US" altLang="ja-JP" sz="5400" b="1"/>
          </a:p>
          <a:p>
            <a:pPr algn="ctr" eaLnBrk="1" hangingPunct="1"/>
            <a:r>
              <a:rPr lang="ja-JP" altLang="en-US" sz="3600"/>
              <a:t>～○○○○　笹塚駅前店～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縦長のアルバイト募集用のチラシの雛型テンプレートです。コンビニエンスストアの画像が挿入されています。</dc:description>
  <cp:revision>6</cp:revision>
  <dcterms:created xsi:type="dcterms:W3CDTF">2009-03-16T09:40:58Z</dcterms:created>
  <dcterms:modified xsi:type="dcterms:W3CDTF">2021-08-08T00:39:53Z</dcterms:modified>
</cp:coreProperties>
</file>