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F1BB599-3B9A-4651-A189-7BDB1D1AE7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B91CC25-C250-4022-B5AB-AADA4704F55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EB0DB00-E93E-4D27-9C45-4915659EEA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58876DD-5863-4251-BCC9-5EEBD2D434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BA65023-35C3-46EF-AE1C-0CCC069BF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DD69D70-E3EA-4F91-8FB5-3ABD6B07AD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6C0E953-461F-480C-989E-663C6E3428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341417-EB08-4278-9ADC-CEA4224C7CC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800E742-96B6-497B-9F0C-BE31E47A2D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CBCF7C6-4542-4701-A915-F65B6C5261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5C851A60-6CE4-45BE-83E1-867F6EF17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D72EC0F-794A-40B1-879E-C78321BB61B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E683F3-1FD5-4EC1-AA66-94801040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F6930-10CA-4953-9508-5D1322AEC51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B7D762-12D7-497D-8AE0-1FEB0D81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C1E32A-26CA-46BC-9D34-9A61318F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7A124-DD89-4648-A935-39A73BBFC9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26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F721303-D797-44C5-958A-30AAAE94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EC60D-1DE7-44A3-97AD-C7C9E981E13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7BB2D9B-C38F-414A-974C-FC64146F2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28CA2B8-5BFE-4D7C-B9BF-93984FA0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74254-7D7C-4A10-ACBF-A58E4538BC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327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8738E6-AADF-402C-8C11-5CA6CD7BA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75360-401E-486B-8490-631DBC028D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94E327-C4BE-4039-8CF8-656BA6B16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ADF983-1324-440B-88B5-F3511D333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8B3B3-CFA9-440C-B245-57CD623447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339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F255B1-3028-40A5-BDF0-E9A8C8670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7D9CB-9693-4ED5-B566-CD72BD54092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3540ABF-07D3-4389-8334-68B13BDB2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E9EA17-8A07-4A20-9C03-775AAC7E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124B4-BBC0-4155-BB51-26DD481FDB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15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FA300E-A9E4-47CD-85E5-CE0379E74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779F0-61CC-4A33-B9D3-1B55BD4AE9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B69E27-71AF-4A9E-9358-7D6D2B0E0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D3BF624-5680-404C-9517-6FD0815F4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77B9A-A3C5-4E26-B20D-DABAA4EE85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88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7E2F636-05D3-4175-B833-82B6602F4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C1154-DB35-41CB-A027-4741B645909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9E3BB80-9859-4196-A15E-DC7EDBB1B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B5D1B68-F490-4CA8-8FD5-4679FAA6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D9746-3EFE-49FD-9C6B-FE98D1DE69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284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EDA167D-CDF6-473D-A06F-8F3240A7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BAFD5-B5AC-48DF-98E7-13114E5B25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1379E5B-568F-4E07-AAB4-DEB760E4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CA110C0-58EE-4DC0-BE05-478F08AD6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01A59-044D-489C-B0AA-8839A192E33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968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D0ADA1C-DF34-432B-A889-5A6FC7CB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A9E52-2D73-4951-B526-679F2A7C57F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7045EC4-3E96-4378-A2C9-A0EC9E166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35E0832-6B37-4A59-9FAA-0A1A14F01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7A002-45CB-4D21-8C17-62603EFAD7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816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3835784-387B-495A-8331-1316AFE5A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51051-0088-4B3F-B5B2-EC1C417DA0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8773DDF-7F32-4BB0-AB3E-0E21C7F02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E82CCF2-1861-4791-A4E0-62F30264C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15649-F5D8-4748-B28D-26B2165397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959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FA64590-8426-4202-ACDB-68FDCF82C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FC468-ABD3-473C-8EB6-0B2CF128AF7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3971409-0892-4C94-99A4-814F28586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AFDBC88-DE11-4618-B5A9-C7F5C888F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1C570-18EF-455B-901A-C9BF305F0F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037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A7CB068-C31C-4A32-AC33-96824249B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32C6-2BCC-47D0-9122-724CE799E7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89D6A38-6F9E-451F-B0D2-A6DAF7777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4F8E43F-96B7-4F50-8128-1AE1A9BE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4745D-C4B0-44D5-AC6E-35F722DFB5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009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2D0B2A2-EA11-4FB9-AC92-4C8AE7FB31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DC0C614-5564-4CA1-BF28-731B0B54BB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A0D647-52D8-443A-BED4-0795C72FF3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C13E6D2-E231-489F-BFB8-144682EA723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648186-CBD3-4157-B13C-1A0C35571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DB4626-3FF8-43A5-BC32-66700E7C0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8A9491D-9352-4FC2-AB35-3BFA91FF519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8B5E3146-F796-40A1-9D4A-A722A0097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3508375"/>
            <a:ext cx="6251575" cy="32781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応募資格　　　 </a:t>
            </a:r>
            <a:r>
              <a:rPr lang="en-US" altLang="ja-JP">
                <a:latin typeface="Calibri" panose="020F0502020204030204" pitchFamily="34" charset="0"/>
              </a:rPr>
              <a:t>18</a:t>
            </a:r>
            <a:r>
              <a:rPr lang="ja-JP" altLang="en-US">
                <a:latin typeface="Calibri" panose="020F0502020204030204" pitchFamily="34" charset="0"/>
              </a:rPr>
              <a:t>歳以上（高校生不可）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勤務日数 　　　週○回以上～　</a:t>
            </a:r>
            <a:r>
              <a:rPr lang="en-US" altLang="ja-JP">
                <a:latin typeface="Calibri" panose="020F0502020204030204" pitchFamily="34" charset="0"/>
              </a:rPr>
              <a:t>※</a:t>
            </a:r>
            <a:r>
              <a:rPr lang="ja-JP" altLang="en-US">
                <a:latin typeface="Calibri" panose="020F0502020204030204" pitchFamily="34" charset="0"/>
              </a:rPr>
              <a:t>応相談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勤務時間　    　①　○○：○○～○○：○○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　　　　　　　　 　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時給 　　　　　　○○円～ 　（○時以降○○円アップ）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仕事内容      　接客、レジ等　（未経験者の方も</a:t>
            </a:r>
            <a:r>
              <a:rPr lang="en-US" altLang="ja-JP">
                <a:latin typeface="Calibri" panose="020F0502020204030204" pitchFamily="34" charset="0"/>
              </a:rPr>
              <a:t>OK</a:t>
            </a:r>
            <a:r>
              <a:rPr lang="ja-JP" altLang="en-US">
                <a:latin typeface="Calibri" panose="020F0502020204030204" pitchFamily="34" charset="0"/>
              </a:rPr>
              <a:t>です！）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応募方法   　   面接希望の方は、下記までお電話下さい。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連絡先              </a:t>
            </a:r>
            <a:r>
              <a:rPr lang="en-US" altLang="ja-JP">
                <a:latin typeface="Calibri" panose="020F0502020204030204" pitchFamily="34" charset="0"/>
              </a:rPr>
              <a:t>TEL</a:t>
            </a:r>
            <a:r>
              <a:rPr lang="ja-JP" altLang="en-US">
                <a:latin typeface="Calibri" panose="020F0502020204030204" pitchFamily="34" charset="0"/>
              </a:rPr>
              <a:t>：</a:t>
            </a:r>
            <a:r>
              <a:rPr lang="en-US" altLang="ja-JP">
                <a:latin typeface="Calibri" panose="020F0502020204030204" pitchFamily="34" charset="0"/>
              </a:rPr>
              <a:t>03-1111-1111</a:t>
            </a:r>
            <a:r>
              <a:rPr lang="ja-JP" altLang="en-US">
                <a:latin typeface="Calibri" panose="020F0502020204030204" pitchFamily="34" charset="0"/>
              </a:rPr>
              <a:t>　　担当：山田</a:t>
            </a: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C13880CD-D953-4795-A764-5B942EBB6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2014538"/>
            <a:ext cx="6108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笹塚駅前店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9" name="円形吹き出し 8">
            <a:extLst>
              <a:ext uri="{FF2B5EF4-FFF2-40B4-BE49-F238E27FC236}">
                <a16:creationId xmlns:a16="http://schemas.microsoft.com/office/drawing/2014/main" id="{EC8736B3-883A-4EAF-A1AD-E56E12CF5934}"/>
              </a:ext>
            </a:extLst>
          </p:cNvPr>
          <p:cNvSpPr/>
          <p:nvPr/>
        </p:nvSpPr>
        <p:spPr>
          <a:xfrm>
            <a:off x="163513" y="6985000"/>
            <a:ext cx="2693987" cy="1143000"/>
          </a:xfrm>
          <a:prstGeom prst="wedgeEllipseCallout">
            <a:avLst>
              <a:gd name="adj1" fmla="val 56199"/>
              <a:gd name="adj2" fmla="val 56869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やる気のある方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大募集中！！</a:t>
            </a:r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6CB6C78C-C761-4274-A706-FE25257AE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7000875"/>
            <a:ext cx="3571875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テキスト ボックス 7">
            <a:extLst>
              <a:ext uri="{FF2B5EF4-FFF2-40B4-BE49-F238E27FC236}">
                <a16:creationId xmlns:a16="http://schemas.microsoft.com/office/drawing/2014/main" id="{844857CD-3B39-4543-A7FB-E6F88CFC5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85750"/>
            <a:ext cx="60102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/>
              <a:t>アルバイト募集中！</a:t>
            </a:r>
            <a:endParaRPr lang="en-US" altLang="ja-JP" sz="5400" b="1"/>
          </a:p>
          <a:p>
            <a:pPr algn="ctr" eaLnBrk="1" hangingPunct="1"/>
            <a:r>
              <a:rPr lang="ja-JP" altLang="en-US" sz="3600"/>
              <a:t>～○○○○　笹塚駅前店～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縦長のアルバイト募集用のチラシの雛型テンプレートです。コンビニエンスストアの画像が挿入されています。</dc:description>
  <cp:revision>5</cp:revision>
  <dcterms:created xsi:type="dcterms:W3CDTF">2009-03-16T09:40:58Z</dcterms:created>
  <dcterms:modified xsi:type="dcterms:W3CDTF">2021-08-08T00:39:21Z</dcterms:modified>
</cp:coreProperties>
</file>