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6858000" cy="9144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251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651B7E8-FAED-481B-B34D-AB6192569E4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C6F6342-23F5-4EA7-A2A6-4AF0D2FAB48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10A1C72-79E1-49C3-BC2F-C96575F560C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09AA2CA3-D91F-4C3E-A102-B6B89DFA901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67F885B7-C1BA-4118-BA4B-C3BB24D070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A533080-5FF4-400B-88D1-551E63D9E3E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F70EA6D-8FAA-4428-A648-3EDA7A6898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1033580-78CA-4782-BD29-42025940D33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93683981-7127-4127-8AFE-9EFC74D498F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A0BC33B9-A466-4E5D-9E06-514C6D77B9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3316" name="スライド番号プレースホルダ 3">
            <a:extLst>
              <a:ext uri="{FF2B5EF4-FFF2-40B4-BE49-F238E27FC236}">
                <a16:creationId xmlns:a16="http://schemas.microsoft.com/office/drawing/2014/main" id="{F63169A8-1C04-4E4B-A9E9-9219E4842B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14F0A44-C098-43D2-83AD-9EDDD769FE7A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22EE4B7-BC30-4EB9-9ED0-4159EE5E1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6F2E5-2DCB-4F60-849C-9B68C326C6F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27B99D4-1FD3-452A-B883-882526666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99D3780-FD25-40BA-B9BE-4D98C2700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FA0153-5FE5-45A2-9152-FC7D5C260A9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23566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D8C2B82-319E-4300-B5A3-873FBDE6F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22C9C-82E8-4E41-B0B6-7DFD1459F80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A735ED6-342C-4C50-8057-EA571D3A9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4DD5E67-67D4-4347-9260-C8608FCFC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9347DE-8572-4CDF-A528-A316C0B1481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58565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4E7A5C5-9C06-4D9E-92FD-E12F8B82F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9F86F-7F69-4F8E-91F2-0A6F62BAAF0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9DEF948-2043-431E-B62E-5BF6B6896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3FB0167-5F94-4447-8F5A-C38360811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5BAF5-C10D-402F-B858-0B47D8B48DA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9674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9D93790-3C81-47CC-855D-E729E7F98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09416-B766-4AF7-8DE7-FAF312094A8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560F917-EB4B-4607-A1F8-9C1B3F9C6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82DB19B-DF6A-44CC-A247-2781E407B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45010-DBCA-4748-8469-822A0111CEC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99078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A3439F6-9337-48E7-BBB1-57FC4E8F5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1FFE7-8505-4BB8-BCCF-685C648514B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96863EA-3418-4B49-9368-755FB1CB0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C87394F-07B0-4986-AF3B-934F3C743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B43805-E21C-425E-9732-5ACAB8D77AD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6712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3DDD6BC-2809-41E4-9DA1-2CAD04C4E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06EA6-CB71-45E6-9E20-BB786782FD6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E50FD76-C171-4606-98C6-CEDF9B01D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0508C94-76F5-4010-BF6A-2C0C3CA1D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21ED0-148E-4D92-AB0E-E4DA2866482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39821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10923AED-EE60-4708-9931-2C3B21EB9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780AD-3B7D-4B85-8FB4-A3702634F84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AA6F2F3A-0690-48D8-88E9-C4CF77C84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B74EBFF5-21A5-4822-9FA3-06D32B4A0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0A867-A6C1-4A3D-9721-89A1A4E5EC4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44847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A9B74B70-4E31-4F23-BEE5-CC3A44ED3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03FD8-CB15-4817-817F-362F187F601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8F8E73D-78ED-4FD1-A04A-4F2D8D6B6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898F7989-3268-490A-B29C-2392EAFBC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4C5D44-6856-4B64-9AF1-DC55CA90559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63238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E74A0EB9-642D-4814-AF30-2A1C4051F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A0473-EEE6-421A-A36C-9677FC4E9F2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FC1CF225-3D45-4B36-83CA-413AE303C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BD35D700-13A8-4ED5-ACE9-9EA3AAEB5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CF3B3-CCFC-4C4A-830A-42440D5A4CA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69890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75A3FB1-EBFA-4458-B155-EDDE773A6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AAB7C-8F7F-4365-BC44-2CB01DA30A7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0E99BC8-953D-4B51-89B6-7363F5526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3D223B1-B92E-48F8-92A6-D45527FDE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1D166F-4143-403E-BB42-5CD1798F389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5938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F581A25-77F5-4F6E-B9E5-CF0E6F7D1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D1607-A13F-482C-9E5D-A054E188958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50E6E2F-3826-4E2D-BADA-49BFB82C3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5F866A6-DD47-4A77-B320-08A486A8C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20B0E3-6226-452A-97D1-ACD57889B04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00387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71668E6-AB63-4317-91F9-668B879EB98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D651EEE5-E3CE-417C-B2D2-DB59C81900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98238F9-76D1-43A1-BBCA-DD7285C2BB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47E69B2-6910-41FB-99E1-D4A136EFA97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18A9EFB-8AEF-4A3C-8341-D4F91EBD44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40691D6-EAAE-467D-84D7-EEE98FDBB9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35CFD0B-845A-4E74-B21B-0428DC5B625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2">
            <a:extLst>
              <a:ext uri="{FF2B5EF4-FFF2-40B4-BE49-F238E27FC236}">
                <a16:creationId xmlns:a16="http://schemas.microsoft.com/office/drawing/2014/main" id="{F9B4735A-5FAA-44D2-9ADA-190CA60EC2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1325" y="7040563"/>
            <a:ext cx="3662363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正方形/長方形 3">
            <a:extLst>
              <a:ext uri="{FF2B5EF4-FFF2-40B4-BE49-F238E27FC236}">
                <a16:creationId xmlns:a16="http://schemas.microsoft.com/office/drawing/2014/main" id="{93FCCB18-16A7-4553-9D24-2F7542835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3508375"/>
            <a:ext cx="6251575" cy="32781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応募資格　　　 </a:t>
            </a:r>
            <a:r>
              <a:rPr lang="en-US" altLang="ja-JP">
                <a:latin typeface="Calibri" panose="020F0502020204030204" pitchFamily="34" charset="0"/>
              </a:rPr>
              <a:t>18</a:t>
            </a:r>
            <a:r>
              <a:rPr lang="ja-JP" altLang="en-US">
                <a:latin typeface="Calibri" panose="020F0502020204030204" pitchFamily="34" charset="0"/>
              </a:rPr>
              <a:t>歳以上（高校生不可）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勤務日数 　　　週○回以上～　</a:t>
            </a:r>
            <a:r>
              <a:rPr lang="en-US" altLang="ja-JP">
                <a:latin typeface="Calibri" panose="020F0502020204030204" pitchFamily="34" charset="0"/>
              </a:rPr>
              <a:t>※</a:t>
            </a:r>
            <a:r>
              <a:rPr lang="ja-JP" altLang="en-US">
                <a:latin typeface="Calibri" panose="020F0502020204030204" pitchFamily="34" charset="0"/>
              </a:rPr>
              <a:t>応相談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勤務時間　    　①　○○：○○～○○：○○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>
                <a:latin typeface="Calibri" panose="020F0502020204030204" pitchFamily="34" charset="0"/>
              </a:rPr>
              <a:t>　　　　　　　　 　②　○○：○○～○○：○○</a:t>
            </a: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時給 　　　　　　○○円～ 　（○時以降○○円アップ）</a:t>
            </a: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仕事内容      　接客、レジ等　（未経験者の方も</a:t>
            </a:r>
            <a:r>
              <a:rPr lang="en-US" altLang="ja-JP">
                <a:latin typeface="Calibri" panose="020F0502020204030204" pitchFamily="34" charset="0"/>
              </a:rPr>
              <a:t>OK</a:t>
            </a:r>
            <a:r>
              <a:rPr lang="ja-JP" altLang="en-US">
                <a:latin typeface="Calibri" panose="020F0502020204030204" pitchFamily="34" charset="0"/>
              </a:rPr>
              <a:t>です！）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応募方法   　   面接希望の方は、下記までお電話下さい。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連絡先              </a:t>
            </a:r>
            <a:r>
              <a:rPr lang="en-US" altLang="ja-JP">
                <a:latin typeface="Calibri" panose="020F0502020204030204" pitchFamily="34" charset="0"/>
              </a:rPr>
              <a:t>TEL</a:t>
            </a:r>
            <a:r>
              <a:rPr lang="ja-JP" altLang="en-US">
                <a:latin typeface="Calibri" panose="020F0502020204030204" pitchFamily="34" charset="0"/>
              </a:rPr>
              <a:t>：</a:t>
            </a:r>
            <a:r>
              <a:rPr lang="en-US" altLang="ja-JP">
                <a:latin typeface="Calibri" panose="020F0502020204030204" pitchFamily="34" charset="0"/>
              </a:rPr>
              <a:t>03-1111-1111</a:t>
            </a:r>
            <a:r>
              <a:rPr lang="ja-JP" altLang="en-US">
                <a:latin typeface="Calibri" panose="020F0502020204030204" pitchFamily="34" charset="0"/>
              </a:rPr>
              <a:t>　　担当：山田</a:t>
            </a:r>
          </a:p>
        </p:txBody>
      </p:sp>
      <p:sp>
        <p:nvSpPr>
          <p:cNvPr id="2052" name="正方形/長方形 5">
            <a:extLst>
              <a:ext uri="{FF2B5EF4-FFF2-40B4-BE49-F238E27FC236}">
                <a16:creationId xmlns:a16="http://schemas.microsoft.com/office/drawing/2014/main" id="{43A1E0B7-C1B3-48AB-AE1F-5A978116B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650" y="2014538"/>
            <a:ext cx="61087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latin typeface="Calibri" panose="020F0502020204030204" pitchFamily="34" charset="0"/>
              </a:rPr>
              <a:t>『</a:t>
            </a:r>
            <a:r>
              <a:rPr lang="ja-JP" altLang="en-US">
                <a:latin typeface="Calibri" panose="020F0502020204030204" pitchFamily="34" charset="0"/>
              </a:rPr>
              <a:t>○○○○　笹塚駅前店</a:t>
            </a:r>
            <a:r>
              <a:rPr lang="en-US" altLang="ja-JP">
                <a:latin typeface="Calibri" panose="020F0502020204030204" pitchFamily="34" charset="0"/>
              </a:rPr>
              <a:t>』</a:t>
            </a:r>
            <a:r>
              <a:rPr lang="ja-JP" altLang="en-US">
                <a:latin typeface="Calibri" panose="020F0502020204030204" pitchFamily="34" charset="0"/>
              </a:rPr>
              <a:t>では一緒に働いてくれるアルバイトの仲間を募集しています。現在のメンバーは大学生、主婦を中心に○○名。とってもアットホームな雰囲気です！やる気のある、元気で明るい方、お待ちしています！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9" name="円形吹き出し 8">
            <a:extLst>
              <a:ext uri="{FF2B5EF4-FFF2-40B4-BE49-F238E27FC236}">
                <a16:creationId xmlns:a16="http://schemas.microsoft.com/office/drawing/2014/main" id="{1F393E06-49F7-4859-AA94-D7176A037661}"/>
              </a:ext>
            </a:extLst>
          </p:cNvPr>
          <p:cNvSpPr/>
          <p:nvPr/>
        </p:nvSpPr>
        <p:spPr>
          <a:xfrm>
            <a:off x="163513" y="6985000"/>
            <a:ext cx="2693987" cy="1143000"/>
          </a:xfrm>
          <a:prstGeom prst="wedgeEllipseCallout">
            <a:avLst>
              <a:gd name="adj1" fmla="val 56199"/>
              <a:gd name="adj2" fmla="val 56869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やる気のある方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大募集中！！</a:t>
            </a:r>
          </a:p>
        </p:txBody>
      </p:sp>
      <p:sp>
        <p:nvSpPr>
          <p:cNvPr id="2054" name="テキスト ボックス 7">
            <a:extLst>
              <a:ext uri="{FF2B5EF4-FFF2-40B4-BE49-F238E27FC236}">
                <a16:creationId xmlns:a16="http://schemas.microsoft.com/office/drawing/2014/main" id="{D4E6891A-5487-4710-977C-62F222F9A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285750"/>
            <a:ext cx="6010275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5400" b="1"/>
              <a:t>アルバイト募集中！</a:t>
            </a:r>
            <a:endParaRPr lang="en-US" altLang="ja-JP" sz="5400" b="1"/>
          </a:p>
          <a:p>
            <a:pPr algn="ctr" eaLnBrk="1" hangingPunct="1"/>
            <a:r>
              <a:rPr lang="ja-JP" altLang="en-US" sz="3600"/>
              <a:t>～○○○○　笹塚駅前店～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167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縦長のアルバイト募集用のチラシの雛型テンプレートです。コンビニエンスストアの画像が挿入されています。</dc:description>
  <cp:revision>6</cp:revision>
  <dcterms:created xsi:type="dcterms:W3CDTF">2009-03-16T09:40:58Z</dcterms:created>
  <dcterms:modified xsi:type="dcterms:W3CDTF">2021-08-08T00:38:46Z</dcterms:modified>
</cp:coreProperties>
</file>