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2510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B0EF3DEA-7A85-4C8E-815D-9A479594B6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3BFE79C8-8861-4F5E-9827-4B918426E96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60C224EC-EAF0-4A8C-B9DB-241228691A7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F1444675-7DAC-4AF3-BB9F-C7989806FA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EEB42CBB-C8AA-4840-A847-D523664949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C16A6187-829A-4F09-B046-19E2CF768FE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6B70DDD-D73C-4AF2-8186-97A47BDA0C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D5D3E6DB-DE54-49D9-9060-EE9CB1F1083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CEBCD8B5-94EE-4E77-AFD5-F84EB13A795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4F8D3D50-3D58-4DA0-BC40-D082AABEB6E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3316" name="スライド番号プレースホルダ 3">
            <a:extLst>
              <a:ext uri="{FF2B5EF4-FFF2-40B4-BE49-F238E27FC236}">
                <a16:creationId xmlns:a16="http://schemas.microsoft.com/office/drawing/2014/main" id="{25C92155-A150-4278-B170-0E87DEA305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3A3749A-6691-4ADD-BAE6-7E37B8DA9400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203E843-3920-4C2C-9F89-706786B22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3C9A3-3922-426D-A14E-2AF9AB68B86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E2B2AB9-F80F-4A39-93CA-818450867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91413C9-32CD-4439-AC10-B4CE2DC34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C381DB-66F4-47BA-9890-11DA20FB49D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38075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F14344A-C69C-4251-A003-14009AD59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29EDC-70E1-4377-861C-6B3A648BA88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7496B29-560E-4774-BC6C-993165F5B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7B85E77-CB65-435B-A387-1B669158D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B28C89-DFBC-4488-80E7-E4A23B15D31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83406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20AAD81-207C-4D01-8FBF-B6E4CB223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3F13C-5301-4415-A097-DD4C5DA65A5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F0F4108-AB98-4E8A-8FF7-B94D67C75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24DDE52-CC8D-4823-B3B6-2D1708943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D52239-BF7F-4FC9-A573-BD80A2119DD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20979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1292CEA-9D98-4C3F-A3D7-16B4A7226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02C51-C35B-4327-A633-551C223B70C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91B8926-7AA2-4100-A65F-91D84F839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0DA6B4F-66A0-4287-9961-29548D10D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760C02-8CAF-43F9-B54D-08E3319C82C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22286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B76F29E-9DF1-4485-A13A-395510B19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232C2-44F2-4B9F-9B23-8DFBCE4AC00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8042FB4-7FDD-414C-BC7E-426FB85B5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18C826D-1C95-4F14-BEA6-394CA3E4F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022AF6-9C35-47FD-A8EF-A4581CBDAC9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6377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CE4CC5E-3182-4BA8-B7FE-4A15687FB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085F3-9884-4BDD-BA6E-296C960F722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3E636B9-81D4-487C-9E0E-CA632317B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C584CDD-187D-4711-A436-188A100E5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3CEAE9-8BD3-4B38-8D6C-A6293C49383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27172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116A6820-114A-4EA2-8C28-D06114DBD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8FF5D-5C69-4AED-A272-03DBDF23335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CE279BC3-85E0-4DD4-8D9C-2D283B19C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ADE89975-DF38-4E57-8A83-3B021946E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8E77C5-E07B-466E-A88B-A3D88C48D5E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99370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F6CDC82B-2AD3-444C-97F2-66D5A6866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C3235-7219-4072-9031-ACB76DA2F15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0D6AC2E7-D4CD-48CA-BD46-7FE22CD13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6A64CE18-6041-417B-8F52-F002E4D19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140337-9584-481E-AFDF-4DF014E5EEB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4149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FBD856A0-949A-48FB-B1CD-212FDBF8C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263D4-3E54-44EB-930A-71581999D29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48AFBF50-3E8F-4F0F-B153-346411F0F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3EE3F76C-757D-45C8-B1E1-C952CD046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8E128-2674-4D97-B62A-7CF0E66ED7B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10344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2F1ACC0-94BD-4931-BDF5-8CE90E532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F5D72-C8EF-400C-8CF3-4F2F3721482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B7A5520-AABB-42AE-BDCF-790017DF3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44B9A45-DCA1-4196-B9A5-A31D683F3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81F584-9F40-4D0A-A030-C0429C72451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83226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430028F-10BC-4EA6-8644-210505430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27C58-4742-452B-A319-F991F0470DC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1ADBE27-3909-40EF-9B1F-EA1E8AA08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3331A52-CEFC-4B5B-AAE2-3CB6AECF2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D264A8-34F7-4263-AD62-C1A038D6384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30298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7D6CF765-BA91-4AA3-9913-6E4E33A9EF6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728FF6DD-5F16-480B-B120-85A9139D0B4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480FE3B-63DB-4635-9BF7-B509F10F54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384AF0F-4126-422C-8000-E9CB849C6C1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9BFA52B-418B-4487-A953-E5EEAA4DDE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94415AE-FC4F-43BE-8BBE-445D34C93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3F607EA-4F06-4911-B312-A6A96E90FA8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正方形/長方形 3">
            <a:extLst>
              <a:ext uri="{FF2B5EF4-FFF2-40B4-BE49-F238E27FC236}">
                <a16:creationId xmlns:a16="http://schemas.microsoft.com/office/drawing/2014/main" id="{32F1343F-48D6-4A3B-ACC2-5DFF62225B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263" y="3508375"/>
            <a:ext cx="6251575" cy="327818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ja-JP" altLang="en-US">
                <a:latin typeface="Calibri" panose="020F0502020204030204" pitchFamily="34" charset="0"/>
              </a:rPr>
              <a:t>応募資格　　　 </a:t>
            </a:r>
            <a:r>
              <a:rPr lang="en-US" altLang="ja-JP">
                <a:latin typeface="Calibri" panose="020F0502020204030204" pitchFamily="34" charset="0"/>
              </a:rPr>
              <a:t>18</a:t>
            </a:r>
            <a:r>
              <a:rPr lang="ja-JP" altLang="en-US">
                <a:latin typeface="Calibri" panose="020F0502020204030204" pitchFamily="34" charset="0"/>
              </a:rPr>
              <a:t>歳以上（高校生不可）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>
                <a:latin typeface="Calibri" panose="020F0502020204030204" pitchFamily="34" charset="0"/>
              </a:rPr>
              <a:t>勤務日数 　　　週○回以上～　</a:t>
            </a:r>
            <a:r>
              <a:rPr lang="en-US" altLang="ja-JP">
                <a:latin typeface="Calibri" panose="020F0502020204030204" pitchFamily="34" charset="0"/>
              </a:rPr>
              <a:t>※</a:t>
            </a:r>
            <a:r>
              <a:rPr lang="ja-JP" altLang="en-US">
                <a:latin typeface="Calibri" panose="020F0502020204030204" pitchFamily="34" charset="0"/>
              </a:rPr>
              <a:t>応相談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>
                <a:latin typeface="Calibri" panose="020F0502020204030204" pitchFamily="34" charset="0"/>
              </a:rPr>
              <a:t>勤務時間　    　①　○○：○○～○○：○○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/>
            <a:r>
              <a:rPr lang="ja-JP" altLang="en-US">
                <a:latin typeface="Calibri" panose="020F0502020204030204" pitchFamily="34" charset="0"/>
              </a:rPr>
              <a:t>　　　　　　　　 　②　○○：○○～○○：○○</a:t>
            </a:r>
          </a:p>
          <a:p>
            <a:pPr eaLnBrk="1" hangingPunct="1">
              <a:lnSpc>
                <a:spcPct val="150000"/>
              </a:lnSpc>
            </a:pPr>
            <a:r>
              <a:rPr lang="ja-JP" altLang="en-US">
                <a:latin typeface="Calibri" panose="020F0502020204030204" pitchFamily="34" charset="0"/>
              </a:rPr>
              <a:t>時給 　　　　　　○○円～ 　（○時以降○○円アップ）</a:t>
            </a:r>
          </a:p>
          <a:p>
            <a:pPr eaLnBrk="1" hangingPunct="1">
              <a:lnSpc>
                <a:spcPct val="150000"/>
              </a:lnSpc>
            </a:pPr>
            <a:r>
              <a:rPr lang="ja-JP" altLang="en-US">
                <a:latin typeface="Calibri" panose="020F0502020204030204" pitchFamily="34" charset="0"/>
              </a:rPr>
              <a:t>仕事内容      　接客、レジ等　（未経験者の方も</a:t>
            </a:r>
            <a:r>
              <a:rPr lang="en-US" altLang="ja-JP">
                <a:latin typeface="Calibri" panose="020F0502020204030204" pitchFamily="34" charset="0"/>
              </a:rPr>
              <a:t>OK</a:t>
            </a:r>
            <a:r>
              <a:rPr lang="ja-JP" altLang="en-US">
                <a:latin typeface="Calibri" panose="020F0502020204030204" pitchFamily="34" charset="0"/>
              </a:rPr>
              <a:t>です！）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>
                <a:latin typeface="Calibri" panose="020F0502020204030204" pitchFamily="34" charset="0"/>
              </a:rPr>
              <a:t>応募方法   　   面接希望の方は、下記までお電話下さい。</a:t>
            </a:r>
            <a:endParaRPr lang="en-US" altLang="ja-JP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ja-JP" altLang="en-US">
                <a:latin typeface="Calibri" panose="020F0502020204030204" pitchFamily="34" charset="0"/>
              </a:rPr>
              <a:t>連絡先              </a:t>
            </a:r>
            <a:r>
              <a:rPr lang="en-US" altLang="ja-JP">
                <a:latin typeface="Calibri" panose="020F0502020204030204" pitchFamily="34" charset="0"/>
              </a:rPr>
              <a:t>TEL</a:t>
            </a:r>
            <a:r>
              <a:rPr lang="ja-JP" altLang="en-US">
                <a:latin typeface="Calibri" panose="020F0502020204030204" pitchFamily="34" charset="0"/>
              </a:rPr>
              <a:t>：</a:t>
            </a:r>
            <a:r>
              <a:rPr lang="en-US" altLang="ja-JP">
                <a:latin typeface="Calibri" panose="020F0502020204030204" pitchFamily="34" charset="0"/>
              </a:rPr>
              <a:t>03-1111-1111</a:t>
            </a:r>
            <a:r>
              <a:rPr lang="ja-JP" altLang="en-US">
                <a:latin typeface="Calibri" panose="020F0502020204030204" pitchFamily="34" charset="0"/>
              </a:rPr>
              <a:t>　　担当：山田</a:t>
            </a:r>
          </a:p>
        </p:txBody>
      </p:sp>
      <p:sp>
        <p:nvSpPr>
          <p:cNvPr id="2051" name="正方形/長方形 5">
            <a:extLst>
              <a:ext uri="{FF2B5EF4-FFF2-40B4-BE49-F238E27FC236}">
                <a16:creationId xmlns:a16="http://schemas.microsoft.com/office/drawing/2014/main" id="{46076207-086D-4770-9F91-4EEE64E760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650" y="2014538"/>
            <a:ext cx="61087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latin typeface="Calibri" panose="020F0502020204030204" pitchFamily="34" charset="0"/>
              </a:rPr>
              <a:t>『</a:t>
            </a:r>
            <a:r>
              <a:rPr lang="ja-JP" altLang="en-US">
                <a:latin typeface="Calibri" panose="020F0502020204030204" pitchFamily="34" charset="0"/>
              </a:rPr>
              <a:t>○○○○　笹塚駅前店</a:t>
            </a:r>
            <a:r>
              <a:rPr lang="en-US" altLang="ja-JP">
                <a:latin typeface="Calibri" panose="020F0502020204030204" pitchFamily="34" charset="0"/>
              </a:rPr>
              <a:t>』</a:t>
            </a:r>
            <a:r>
              <a:rPr lang="ja-JP" altLang="en-US">
                <a:latin typeface="Calibri" panose="020F0502020204030204" pitchFamily="34" charset="0"/>
              </a:rPr>
              <a:t>では一緒に働いてくれるアルバイトの仲間を募集しています。現在のメンバーは大学生、主婦を中心に○○名。とってもアットホームな雰囲気です！やる気のある、元気で明るい方、お待ちしています！</a:t>
            </a:r>
            <a:endParaRPr lang="en-US" altLang="ja-JP">
              <a:latin typeface="Calibri" panose="020F0502020204030204" pitchFamily="34" charset="0"/>
            </a:endParaRPr>
          </a:p>
        </p:txBody>
      </p:sp>
      <p:pic>
        <p:nvPicPr>
          <p:cNvPr id="2052" name="Picture 13">
            <a:extLst>
              <a:ext uri="{FF2B5EF4-FFF2-40B4-BE49-F238E27FC236}">
                <a16:creationId xmlns:a16="http://schemas.microsoft.com/office/drawing/2014/main" id="{FD8ED365-C75D-4699-875B-EAD868A9D8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1963" y="7004050"/>
            <a:ext cx="3643312" cy="199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円形吹き出し 8">
            <a:extLst>
              <a:ext uri="{FF2B5EF4-FFF2-40B4-BE49-F238E27FC236}">
                <a16:creationId xmlns:a16="http://schemas.microsoft.com/office/drawing/2014/main" id="{BF829478-FF2B-4B46-A6AB-6CC06781692B}"/>
              </a:ext>
            </a:extLst>
          </p:cNvPr>
          <p:cNvSpPr/>
          <p:nvPr/>
        </p:nvSpPr>
        <p:spPr>
          <a:xfrm>
            <a:off x="163513" y="6985000"/>
            <a:ext cx="2693987" cy="1143000"/>
          </a:xfrm>
          <a:prstGeom prst="wedgeEllipseCallout">
            <a:avLst>
              <a:gd name="adj1" fmla="val 56199"/>
              <a:gd name="adj2" fmla="val 56869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やる気のある方</a:t>
            </a:r>
            <a:endParaRPr lang="en-US" altLang="ja-JP" sz="20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大募集中！！</a:t>
            </a:r>
          </a:p>
        </p:txBody>
      </p:sp>
      <p:sp>
        <p:nvSpPr>
          <p:cNvPr id="2054" name="テキスト ボックス 10">
            <a:extLst>
              <a:ext uri="{FF2B5EF4-FFF2-40B4-BE49-F238E27FC236}">
                <a16:creationId xmlns:a16="http://schemas.microsoft.com/office/drawing/2014/main" id="{BB72FF21-2695-43D9-9393-2D4F56442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285750"/>
            <a:ext cx="6010275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5400" b="1"/>
              <a:t>アルバイト募集中！</a:t>
            </a:r>
            <a:endParaRPr lang="en-US" altLang="ja-JP" sz="5400" b="1"/>
          </a:p>
          <a:p>
            <a:pPr algn="ctr" eaLnBrk="1" hangingPunct="1"/>
            <a:r>
              <a:rPr lang="ja-JP" altLang="en-US" sz="3600"/>
              <a:t>～○○○○　笹塚駅前店～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167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縦長のアルバイト募集用のチラシの雛型テンプレートです。コンビニエンスストアの画像が挿入されています。</dc:description>
  <cp:revision>6</cp:revision>
  <dcterms:created xsi:type="dcterms:W3CDTF">2009-03-16T09:40:58Z</dcterms:created>
  <dcterms:modified xsi:type="dcterms:W3CDTF">2021-08-08T00:38:13Z</dcterms:modified>
</cp:coreProperties>
</file>