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4B4D2F1-292E-44F7-9FB0-E30529B7DD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8FDA2E4-0BB8-49B8-93D6-7D4C2D091B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F478E6-CF35-4120-8447-8E0CE650E7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435E495-3CDC-4A27-97A1-2568912B7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8D6A78-B2BB-497B-B86B-193B61565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AF52DEE-E861-4689-8141-C1FA57197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4D5B908-6FFF-4672-95B8-1198353A0F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365B2E7-619B-434F-95BF-DC663BCBF29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C5690CE-0B66-4C13-9814-B3B2CB34D5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1D1C126-B0C8-4CAF-8BC6-757EA0F92A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2532" name="スライド番号プレースホルダ 3">
            <a:extLst>
              <a:ext uri="{FF2B5EF4-FFF2-40B4-BE49-F238E27FC236}">
                <a16:creationId xmlns:a16="http://schemas.microsoft.com/office/drawing/2014/main" id="{F047753A-D44B-450F-9833-24E213D57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D381D7A-FD4A-4AE0-9E28-D577E7FF8F9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A08F25-D026-4392-AC4D-01F42AF57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E8C3C-4C51-48B4-8C6C-3CCE4415C2A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595D14-E57E-4646-9EB6-F34115F2B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B460D8-C967-4164-B378-9CB36666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77911-D067-48F0-84B0-80064C16CE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324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FBF77C-FF86-41C1-8429-76CA7B7F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32AA2-8848-4AFF-987D-9974937D8C6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5B2A72-172B-4135-80A7-612F0BE66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01B0D7-A8B4-4C0F-881D-29D68B9F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11354-7BF2-4288-9F07-E65DFDAA1F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623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394DC1-AA55-4127-9DF5-D591F84E0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657A-8A06-4CEC-A67E-D44A06A7595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38C5AA-B9C6-4E31-84ED-85668AC2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20F195-13AA-402A-9111-499371AE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46353-EB3A-45C3-AAEF-5410BDA13C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933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4A2B6F-0386-4E85-BBB4-F817108C3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2A4FE-A65C-447C-AF1B-D47C97B6A4D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7E9F95-EC5A-4ABF-ADE5-6B19F9DCA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DE215C-8089-4BE0-A43D-D382D3F09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CE545-5DEB-44BA-9CA1-CE974E7BF1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041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9DEFE3-3576-4853-B21E-5A7591F56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C12CD-B4E8-4933-93F3-BF7D923090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AB164D-6D6A-4CBC-ADDD-F6BFAE784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58D635-185F-4305-B992-B1D42E2FD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C1902-6EC4-4264-890D-3E993E6DB0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349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A0AB5EA-4BB4-4099-B3D5-4643BA324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41064-6F59-4223-A8A3-38C4707F6F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56517A0-1D5A-4135-AA85-02204B79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E4AA561-C19A-4568-BF0E-17C9D241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E7113-57F0-4F76-B19C-DE6D510CEA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276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54AA6D7-EBC4-4D78-BE05-907593B95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489F9-2846-4032-9B86-6919C94F31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0299255-A675-4A9C-925B-9B3DC00E8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8BC8756-989D-4B74-94CC-9034249B4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B2560-CA92-44E7-B47E-0B565CBEB1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973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5D80A99-CB97-44F8-B14A-1ABF09AA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8BF1A-7AD4-428E-A3CB-7FD32D2FB9C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3DC75F8-52E0-47F7-BC65-EED2689C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8FED342-CBC3-41CB-A862-4E42C70A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C588E-9ECE-42A7-A9A6-5F91CE6BE5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365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EFB33CF-9D38-464B-B67D-263ED4A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A1FD0-BCED-4978-A4EF-8E7846473E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98A6E64-99F8-4BA6-B8BB-190502C34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47D6285-FDE9-44E8-9CD0-00CCEFAA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8B27D-9391-4E09-A9CE-B180F0E6A5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634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6F7933-1D11-43F0-B93C-CA2430E5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9062B-4A64-4535-8717-8A188A2E14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CAB911-D26C-4AC7-ACC5-9F37F6A97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49EA475-AB5A-47CF-90CC-BB1665BD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F92DE-7695-4FAC-B36B-6011446E4C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58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DDBA90-1216-4118-B673-7D4CDFB4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63F8D-563F-47EB-8ABC-90F29FBA3B3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34041D0-5BB8-4D71-A5E4-40B790EB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244696-7079-4315-A41B-A41589D5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53081-23C2-4919-A7F4-96E42155D7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491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5B53647-6D96-4F9B-9A2B-EDD855A45F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C0D88A7-6115-4B6C-B8C9-E1B8EFE0A5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E889B9-290D-4F17-975C-2AAC95A8B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A8B2350-9FDD-4A7E-885F-CBB93639B6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1445510-43FC-410A-AFB8-8A7F35746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43E77F-4940-4B0B-A41E-3B98CFA78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50924D9-BEF5-4112-ACB7-FC22E91DC47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F35E7C7F-4B83-43B3-AC06-2FC82D031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2262188"/>
            <a:ext cx="6572250" cy="28813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応募資格　　 </a:t>
            </a:r>
            <a:r>
              <a:rPr lang="en-US" altLang="ja-JP" sz="1600">
                <a:latin typeface="Calibri" panose="020F0502020204030204" pitchFamily="34" charset="0"/>
              </a:rPr>
              <a:t>18</a:t>
            </a:r>
            <a:r>
              <a:rPr lang="ja-JP" altLang="en-US" sz="1600">
                <a:latin typeface="Calibri" panose="020F0502020204030204" pitchFamily="34" charset="0"/>
              </a:rPr>
              <a:t>歳以上（高校生不可）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勤務日数 　　週○回以上～　</a:t>
            </a:r>
            <a:r>
              <a:rPr lang="en-US" altLang="ja-JP" sz="1600">
                <a:latin typeface="Calibri" panose="020F0502020204030204" pitchFamily="34" charset="0"/>
              </a:rPr>
              <a:t>※</a:t>
            </a:r>
            <a:r>
              <a:rPr lang="ja-JP" altLang="en-US" sz="1600">
                <a:latin typeface="Calibri" panose="020F0502020204030204" pitchFamily="34" charset="0"/>
              </a:rPr>
              <a:t>応相談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勤務時間　    ①　○○：○○～○○：○○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　　　　 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時給 　　　　　○○円～ 　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ja-JP" sz="1600">
                <a:latin typeface="Calibri" panose="020F0502020204030204" pitchFamily="34" charset="0"/>
              </a:rPr>
              <a:t>                        </a:t>
            </a:r>
            <a:r>
              <a:rPr lang="ja-JP" altLang="en-US" sz="1600">
                <a:latin typeface="Calibri" panose="020F0502020204030204" pitchFamily="34" charset="0"/>
              </a:rPr>
              <a:t>（○時以降○○円アップ／土・日・祝日○○円アップ）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仕事内容       接客、レジ等　（未経験者の方も</a:t>
            </a:r>
            <a:r>
              <a:rPr lang="en-US" altLang="ja-JP" sz="1600">
                <a:latin typeface="Calibri" panose="020F0502020204030204" pitchFamily="34" charset="0"/>
              </a:rPr>
              <a:t>OK</a:t>
            </a:r>
            <a:r>
              <a:rPr lang="ja-JP" altLang="en-US" sz="1600">
                <a:latin typeface="Calibri" panose="020F0502020204030204" pitchFamily="34" charset="0"/>
              </a:rPr>
              <a:t>です！）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応募方法   　 面接希望の方は、下記までお電話下さい。</a:t>
            </a:r>
            <a:endParaRPr lang="en-US" altLang="ja-JP" sz="1600">
              <a:latin typeface="Calibri" panose="020F0502020204030204" pitchFamily="34" charset="0"/>
            </a:endParaRP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585DC44D-492A-4DE7-81D6-FB6DFE3AA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1219200"/>
            <a:ext cx="7858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▲▲▲駅前店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A68E1A-D7A7-4D83-AB0B-2A9BFCA6B826}"/>
              </a:ext>
            </a:extLst>
          </p:cNvPr>
          <p:cNvSpPr/>
          <p:nvPr/>
        </p:nvSpPr>
        <p:spPr>
          <a:xfrm>
            <a:off x="330200" y="5656263"/>
            <a:ext cx="3929063" cy="83026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＜応募先＞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j-ea"/>
                <a:ea typeface="+mj-ea"/>
              </a:rPr>
              <a:t>TEL</a:t>
            </a:r>
            <a:r>
              <a:rPr lang="ja-JP" altLang="en-US" sz="1600" dirty="0">
                <a:latin typeface="+mj-ea"/>
                <a:ea typeface="+mj-ea"/>
              </a:rPr>
              <a:t>  ：</a:t>
            </a:r>
            <a:r>
              <a:rPr lang="en-US" altLang="ja-JP" sz="1600" dirty="0">
                <a:latin typeface="+mj-ea"/>
                <a:ea typeface="+mj-ea"/>
              </a:rPr>
              <a:t>03-1111-1111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n-ea"/>
              </a:rPr>
              <a:t>担当：</a:t>
            </a:r>
            <a:r>
              <a:rPr lang="ja-JP" altLang="en-US" sz="1600" dirty="0">
                <a:latin typeface="+mn-lt"/>
                <a:ea typeface="+mn-ea"/>
              </a:rPr>
              <a:t> ○○○○　▲▲▲駅前店　店長</a:t>
            </a:r>
            <a:r>
              <a:rPr lang="ja-JP" altLang="en-US" sz="1600" dirty="0">
                <a:latin typeface="+mj-ea"/>
                <a:ea typeface="+mn-ea"/>
              </a:rPr>
              <a:t>山田　</a:t>
            </a:r>
            <a:endParaRPr lang="en-US" altLang="ja-JP" sz="1600" dirty="0">
              <a:latin typeface="+mj-ea"/>
              <a:ea typeface="+mn-ea"/>
            </a:endParaRPr>
          </a:p>
        </p:txBody>
      </p:sp>
      <p:pic>
        <p:nvPicPr>
          <p:cNvPr id="2053" name="Picture 11">
            <a:extLst>
              <a:ext uri="{FF2B5EF4-FFF2-40B4-BE49-F238E27FC236}">
                <a16:creationId xmlns:a16="http://schemas.microsoft.com/office/drawing/2014/main" id="{1ED1EC47-37E9-472B-831E-0C824380C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357813"/>
            <a:ext cx="42862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正方形/長方形 6">
            <a:extLst>
              <a:ext uri="{FF2B5EF4-FFF2-40B4-BE49-F238E27FC236}">
                <a16:creationId xmlns:a16="http://schemas.microsoft.com/office/drawing/2014/main" id="{E728D5D0-7523-4132-B78A-D4CB7767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69863"/>
            <a:ext cx="670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 u="sng"/>
              <a:t>アルバイト募集中！！</a:t>
            </a:r>
            <a:endParaRPr lang="en-US" altLang="ja-JP" sz="5400"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175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横長のアルバイト募集用のチラシの雛型テンプレートです。コンビニエンスストアの画像が挿入されています。</dc:description>
  <cp:revision>5</cp:revision>
  <dcterms:created xsi:type="dcterms:W3CDTF">2009-03-16T09:40:58Z</dcterms:created>
  <dcterms:modified xsi:type="dcterms:W3CDTF">2021-08-08T00:37:41Z</dcterms:modified>
</cp:coreProperties>
</file>