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A9302474-A451-41DC-A80B-D963ECEFDF4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FBD218BD-D458-4093-94A4-9FCE5F49105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2428682A-9F90-4039-BC49-E780AAFE8A9A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72F8EFFC-2EC6-4171-A9A8-805C03644E9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DAA0211E-62E0-48C3-8D7B-5AEA777F55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BCB006C0-E446-461B-873A-D8368F0A8F7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74900B29-BA7B-465E-8B37-08AF8E2F4DC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C7C2D5E5-2807-4FE8-8A86-EE52C3E8FBF6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C014B97B-6B1B-40CF-B657-ED038A28032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735AC42F-9805-41C6-8A49-7AF144824A2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21508" name="スライド番号プレースホルダ 3">
            <a:extLst>
              <a:ext uri="{FF2B5EF4-FFF2-40B4-BE49-F238E27FC236}">
                <a16:creationId xmlns:a16="http://schemas.microsoft.com/office/drawing/2014/main" id="{38318A5B-AA8D-46EA-B2E7-6F0B7330452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DA7C90AE-E4CE-42A9-B442-246E7C14CCD7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3F35B878-2556-45D6-B101-152B9E8E32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976964-DF8D-4D68-B21D-4327066DE49F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673C28D-1197-4AF5-874F-1F84BC4F53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3A5232B1-C5FC-42B8-AD61-1D7227C666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9A5BA1-1497-4006-AF60-71265B362DF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139709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FDDC0336-A8EF-44D2-B57B-AD1B469CA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612713-7F41-40FE-8098-1456C11894EC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2F1F1A8-9430-46CA-AFA6-A9F216C456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87F2CC8E-CCAC-4044-AC6E-B132FE0CFA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5B7FD5-EC21-4553-A4AA-743184141F0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398661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ED943E18-C555-4D18-AC43-4CAB25F141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8143D4-090C-4860-80C5-3E970ED65DA5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640B642F-C920-4B77-BD54-5639EE95BC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EC3D6130-7795-4DCB-B275-7E4B678169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C4CFD5-65DF-4D14-AFB3-25EA1373E8C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90833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09C046C4-C4C7-4A42-B7EB-6B529E0DD4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15E906-360D-4120-8D18-74DE94510A54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43FC2F2-3460-4B3C-B6D3-C4CD508748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A518F67E-D957-4366-B5EE-66D8E26345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243AB4-B930-48BE-BAF1-AE774E320F2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31941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12A910C9-A2A7-496C-9F83-2C3119221A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809589-917B-4006-8F39-1BB22A851F69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D703150-EC5E-487E-92DA-228EDFCA6A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031374FF-0722-405D-8B31-48EF734AB9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34863B-E289-42FE-9BA2-F0F60C4E8EC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329389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2DB565A1-3F3A-4B9E-9E45-CEA56E8B19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410D96-7098-4AED-B13C-9A39EC985A6F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35AA9AB3-1987-4EFA-A15C-803F03BD8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790025CE-632E-484A-9630-2FCFA01F65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9B9069-D688-4768-AE22-C4F5B026931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373490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5CED6FB5-9485-4D7E-9125-A502AD3634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09BE19-C85E-4794-9755-98B7496F7926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1DAFF6D0-B583-4AD5-BADC-F051BEA7E3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17C2C47A-9345-43DD-B5B8-0F7CB2A953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8F40EA-B55C-409C-8B8C-95FE16F3495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010188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C75C00F0-6AB2-4E34-ABC7-9368A8FEF0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D8E568-8B3F-40AA-A045-1047AC28169A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7792C6F8-1B6D-4CBB-9821-D9D6A7EAD5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01455123-A679-49E8-B981-CE07D3E391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161266-25C6-4D41-92EA-F8CE2AD44F9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028322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2B51510A-B55E-4E2E-AED5-0AB0703824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214A8C-D02D-468E-8F18-851391E26295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AAA889FB-F536-4D22-83E5-8C793A0CE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C0BE87F0-7E0D-4E6B-9147-6798A9CB3F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A5C5D4-5991-4CC4-8AF0-62520DBA52D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415082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C8D96FCE-82DD-45CD-AF8C-02BAE72DE6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D026D5-1376-43A8-9338-CED15E621A01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1D7BA610-59C5-4177-83EB-D5F4932DC7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A5FE8235-6BAD-4E45-9551-B74114FAD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5F1BA8-3E69-4CEC-8A34-C212A1A259C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094111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9B5C085C-338C-4C9F-8382-AC985E4AAB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455410-5DE8-47C9-BE30-04A2CE188343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2575E2F0-EFB1-4BEE-A572-EA5076BADD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94C2A5F9-DCE9-4B72-8851-BBFE22512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F60C3D-A98E-414F-8471-EDCB34BEAEF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6571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0C557D4F-9BE7-424D-9A24-3A9DFACFA205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BD8ED32F-5CE7-47DE-963A-A3011389528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B04B0359-C2EF-464A-9551-62511C4901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41447B22-8790-42DC-BE46-7A98305F18CB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123A9BAE-755B-49C2-B8AD-D295CB6DF2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9D464E29-5204-4285-8A83-B1B3380716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020040EF-5D4A-46FB-A843-9C31F373B1FD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正方形/長方形 3">
            <a:extLst>
              <a:ext uri="{FF2B5EF4-FFF2-40B4-BE49-F238E27FC236}">
                <a16:creationId xmlns:a16="http://schemas.microsoft.com/office/drawing/2014/main" id="{DB5BCC85-0EC0-423B-9DD0-4897ACD96D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7313" y="2262188"/>
            <a:ext cx="6572250" cy="2881312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ja-JP" altLang="en-US" sz="1600">
                <a:latin typeface="Calibri" panose="020F0502020204030204" pitchFamily="34" charset="0"/>
              </a:rPr>
              <a:t>応募資格　　 </a:t>
            </a:r>
            <a:r>
              <a:rPr lang="en-US" altLang="ja-JP" sz="1600">
                <a:latin typeface="Calibri" panose="020F0502020204030204" pitchFamily="34" charset="0"/>
              </a:rPr>
              <a:t>18</a:t>
            </a:r>
            <a:r>
              <a:rPr lang="ja-JP" altLang="en-US" sz="1600">
                <a:latin typeface="Calibri" panose="020F0502020204030204" pitchFamily="34" charset="0"/>
              </a:rPr>
              <a:t>歳以上（高校生不可）</a:t>
            </a:r>
            <a:endParaRPr lang="en-US" altLang="ja-JP" sz="1600">
              <a:latin typeface="Calibri" panose="020F0502020204030204" pitchFamily="34" charset="0"/>
            </a:endParaRPr>
          </a:p>
          <a:p>
            <a:pPr eaLnBrk="1" hangingPunct="1">
              <a:lnSpc>
                <a:spcPct val="150000"/>
              </a:lnSpc>
            </a:pPr>
            <a:r>
              <a:rPr lang="ja-JP" altLang="en-US" sz="1600">
                <a:latin typeface="Calibri" panose="020F0502020204030204" pitchFamily="34" charset="0"/>
              </a:rPr>
              <a:t>勤務日数 　　週○回以上～　</a:t>
            </a:r>
            <a:r>
              <a:rPr lang="en-US" altLang="ja-JP" sz="1600">
                <a:latin typeface="Calibri" panose="020F0502020204030204" pitchFamily="34" charset="0"/>
              </a:rPr>
              <a:t>※</a:t>
            </a:r>
            <a:r>
              <a:rPr lang="ja-JP" altLang="en-US" sz="1600">
                <a:latin typeface="Calibri" panose="020F0502020204030204" pitchFamily="34" charset="0"/>
              </a:rPr>
              <a:t>応相談</a:t>
            </a:r>
            <a:endParaRPr lang="en-US" altLang="ja-JP" sz="1600">
              <a:latin typeface="Calibri" panose="020F0502020204030204" pitchFamily="34" charset="0"/>
            </a:endParaRPr>
          </a:p>
          <a:p>
            <a:pPr eaLnBrk="1" hangingPunct="1">
              <a:lnSpc>
                <a:spcPct val="150000"/>
              </a:lnSpc>
            </a:pPr>
            <a:r>
              <a:rPr lang="ja-JP" altLang="en-US" sz="1600">
                <a:latin typeface="Calibri" panose="020F0502020204030204" pitchFamily="34" charset="0"/>
              </a:rPr>
              <a:t>勤務時間　    ①　○○：○○～○○：○○</a:t>
            </a:r>
            <a:endParaRPr lang="en-US" altLang="ja-JP" sz="1600">
              <a:latin typeface="Calibri" panose="020F0502020204030204" pitchFamily="34" charset="0"/>
            </a:endParaRPr>
          </a:p>
          <a:p>
            <a:pPr eaLnBrk="1" hangingPunct="1"/>
            <a:r>
              <a:rPr lang="ja-JP" altLang="en-US" sz="1600">
                <a:latin typeface="Calibri" panose="020F0502020204030204" pitchFamily="34" charset="0"/>
              </a:rPr>
              <a:t>　　　　　　　　 ②　○○：○○～○○：○○</a:t>
            </a:r>
          </a:p>
          <a:p>
            <a:pPr eaLnBrk="1" hangingPunct="1">
              <a:lnSpc>
                <a:spcPct val="150000"/>
              </a:lnSpc>
            </a:pPr>
            <a:r>
              <a:rPr lang="ja-JP" altLang="en-US" sz="1600">
                <a:latin typeface="Calibri" panose="020F0502020204030204" pitchFamily="34" charset="0"/>
              </a:rPr>
              <a:t>時給 　　　　　○○円～ 　</a:t>
            </a:r>
            <a:endParaRPr lang="en-US" altLang="ja-JP" sz="1600">
              <a:latin typeface="Calibri" panose="020F0502020204030204" pitchFamily="34" charset="0"/>
            </a:endParaRPr>
          </a:p>
          <a:p>
            <a:pPr eaLnBrk="1" hangingPunct="1">
              <a:lnSpc>
                <a:spcPct val="150000"/>
              </a:lnSpc>
            </a:pPr>
            <a:r>
              <a:rPr lang="en-US" altLang="ja-JP" sz="1600">
                <a:latin typeface="Calibri" panose="020F0502020204030204" pitchFamily="34" charset="0"/>
              </a:rPr>
              <a:t>                        </a:t>
            </a:r>
            <a:r>
              <a:rPr lang="ja-JP" altLang="en-US" sz="1600">
                <a:latin typeface="Calibri" panose="020F0502020204030204" pitchFamily="34" charset="0"/>
              </a:rPr>
              <a:t>（○時以降○○円アップ／土・日・祝日○○円アップ）</a:t>
            </a:r>
          </a:p>
          <a:p>
            <a:pPr eaLnBrk="1" hangingPunct="1">
              <a:lnSpc>
                <a:spcPct val="150000"/>
              </a:lnSpc>
            </a:pPr>
            <a:r>
              <a:rPr lang="ja-JP" altLang="en-US" sz="1600">
                <a:latin typeface="Calibri" panose="020F0502020204030204" pitchFamily="34" charset="0"/>
              </a:rPr>
              <a:t>仕事内容       接客、レジ等　（未経験者の方も</a:t>
            </a:r>
            <a:r>
              <a:rPr lang="en-US" altLang="ja-JP" sz="1600">
                <a:latin typeface="Calibri" panose="020F0502020204030204" pitchFamily="34" charset="0"/>
              </a:rPr>
              <a:t>OK</a:t>
            </a:r>
            <a:r>
              <a:rPr lang="ja-JP" altLang="en-US" sz="1600">
                <a:latin typeface="Calibri" panose="020F0502020204030204" pitchFamily="34" charset="0"/>
              </a:rPr>
              <a:t>です！）</a:t>
            </a:r>
            <a:endParaRPr lang="en-US" altLang="ja-JP" sz="1600">
              <a:latin typeface="Calibri" panose="020F0502020204030204" pitchFamily="34" charset="0"/>
            </a:endParaRPr>
          </a:p>
          <a:p>
            <a:pPr eaLnBrk="1" hangingPunct="1">
              <a:lnSpc>
                <a:spcPct val="150000"/>
              </a:lnSpc>
            </a:pPr>
            <a:r>
              <a:rPr lang="ja-JP" altLang="en-US" sz="1600">
                <a:latin typeface="Calibri" panose="020F0502020204030204" pitchFamily="34" charset="0"/>
              </a:rPr>
              <a:t>応募方法   　 面接希望の方は、下記までお電話下さい。</a:t>
            </a:r>
            <a:endParaRPr lang="en-US" altLang="ja-JP" sz="1600">
              <a:latin typeface="Calibri" panose="020F0502020204030204" pitchFamily="34" charset="0"/>
            </a:endParaRPr>
          </a:p>
        </p:txBody>
      </p:sp>
      <p:sp>
        <p:nvSpPr>
          <p:cNvPr id="2051" name="正方形/長方形 5">
            <a:extLst>
              <a:ext uri="{FF2B5EF4-FFF2-40B4-BE49-F238E27FC236}">
                <a16:creationId xmlns:a16="http://schemas.microsoft.com/office/drawing/2014/main" id="{50720A63-E8EF-4004-89B8-54579BAACB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938" y="1219200"/>
            <a:ext cx="785812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>
                <a:latin typeface="Calibri" panose="020F0502020204030204" pitchFamily="34" charset="0"/>
              </a:rPr>
              <a:t>『</a:t>
            </a:r>
            <a:r>
              <a:rPr lang="ja-JP" altLang="en-US">
                <a:latin typeface="Calibri" panose="020F0502020204030204" pitchFamily="34" charset="0"/>
              </a:rPr>
              <a:t>○○○○　▲▲▲駅前店</a:t>
            </a:r>
            <a:r>
              <a:rPr lang="en-US" altLang="ja-JP">
                <a:latin typeface="Calibri" panose="020F0502020204030204" pitchFamily="34" charset="0"/>
              </a:rPr>
              <a:t>』</a:t>
            </a:r>
            <a:r>
              <a:rPr lang="ja-JP" altLang="en-US">
                <a:latin typeface="Calibri" panose="020F0502020204030204" pitchFamily="34" charset="0"/>
              </a:rPr>
              <a:t>では一緒に働いてくれるアルバイトの仲間を募集しています。現在のメンバーは大学生、主婦を中心に○○名。とってもアットホームな雰囲気です！やる気のある、元気で明るい方、お待ちしています！</a:t>
            </a:r>
            <a:endParaRPr lang="en-US" altLang="ja-JP">
              <a:latin typeface="Calibri" panose="020F0502020204030204" pitchFamily="34" charset="0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E8A3BCBA-3C42-4A86-B118-8B6F385667CC}"/>
              </a:ext>
            </a:extLst>
          </p:cNvPr>
          <p:cNvSpPr/>
          <p:nvPr/>
        </p:nvSpPr>
        <p:spPr>
          <a:xfrm>
            <a:off x="330200" y="5656263"/>
            <a:ext cx="3929063" cy="830262"/>
          </a:xfrm>
          <a:prstGeom prst="rect">
            <a:avLst/>
          </a:prstGeom>
          <a:ln w="3175">
            <a:solidFill>
              <a:schemeClr val="tx1"/>
            </a:solidFill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dirty="0">
                <a:latin typeface="+mj-ea"/>
                <a:ea typeface="+mj-ea"/>
              </a:rPr>
              <a:t>＜応募先＞</a:t>
            </a:r>
            <a:endParaRPr lang="en-US" altLang="ja-JP" sz="1600" dirty="0">
              <a:latin typeface="+mj-ea"/>
              <a:ea typeface="+mj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600" dirty="0">
                <a:latin typeface="+mj-ea"/>
                <a:ea typeface="+mj-ea"/>
              </a:rPr>
              <a:t>TEL</a:t>
            </a:r>
            <a:r>
              <a:rPr lang="ja-JP" altLang="en-US" sz="1600" dirty="0">
                <a:latin typeface="+mj-ea"/>
                <a:ea typeface="+mj-ea"/>
              </a:rPr>
              <a:t>  ：</a:t>
            </a:r>
            <a:r>
              <a:rPr lang="en-US" altLang="ja-JP" sz="1600" dirty="0">
                <a:latin typeface="+mj-ea"/>
                <a:ea typeface="+mj-ea"/>
              </a:rPr>
              <a:t>03-1111-1111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dirty="0">
                <a:latin typeface="+mj-ea"/>
                <a:ea typeface="+mn-ea"/>
              </a:rPr>
              <a:t>担当：</a:t>
            </a:r>
            <a:r>
              <a:rPr lang="ja-JP" altLang="en-US" sz="1600" dirty="0">
                <a:latin typeface="+mn-lt"/>
                <a:ea typeface="+mn-ea"/>
              </a:rPr>
              <a:t> ○○○○　▲▲▲駅前店　店長</a:t>
            </a:r>
            <a:r>
              <a:rPr lang="ja-JP" altLang="en-US" sz="1600" dirty="0">
                <a:latin typeface="+mj-ea"/>
                <a:ea typeface="+mn-ea"/>
              </a:rPr>
              <a:t>山田　</a:t>
            </a:r>
            <a:endParaRPr lang="en-US" altLang="ja-JP" sz="1600" dirty="0">
              <a:latin typeface="+mj-ea"/>
              <a:ea typeface="+mn-ea"/>
            </a:endParaRPr>
          </a:p>
        </p:txBody>
      </p:sp>
      <p:pic>
        <p:nvPicPr>
          <p:cNvPr id="2053" name="Picture 7">
            <a:extLst>
              <a:ext uri="{FF2B5EF4-FFF2-40B4-BE49-F238E27FC236}">
                <a16:creationId xmlns:a16="http://schemas.microsoft.com/office/drawing/2014/main" id="{21B6AC83-0738-4AA8-963E-73B1BC4307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4875" y="5334000"/>
            <a:ext cx="4214813" cy="1354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4" name="正方形/長方形 6">
            <a:extLst>
              <a:ext uri="{FF2B5EF4-FFF2-40B4-BE49-F238E27FC236}">
                <a16:creationId xmlns:a16="http://schemas.microsoft.com/office/drawing/2014/main" id="{19E2259A-308C-4F45-B4EB-4FC6760022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4438" y="169863"/>
            <a:ext cx="67056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 sz="5400" b="1" u="sng"/>
              <a:t>アルバイト募集中！！</a:t>
            </a:r>
            <a:endParaRPr lang="en-US" altLang="ja-JP" sz="5400" b="1" u="sng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175</Words>
  <Application>Microsoft Office PowerPoint</Application>
  <PresentationFormat>画面に合わせる (4:3)</PresentationFormat>
  <Paragraphs>14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description>横長のアルバイト募集用のチラシの雛型テンプレートです。コンビニエンスストアの画像が挿入されています。</dc:description>
  <cp:revision>4</cp:revision>
  <dcterms:created xsi:type="dcterms:W3CDTF">2009-03-16T09:40:58Z</dcterms:created>
  <dcterms:modified xsi:type="dcterms:W3CDTF">2021-08-08T00:37:03Z</dcterms:modified>
</cp:coreProperties>
</file>