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2C19F8E-BD62-4B70-AB4B-E032E76F81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CA92972-D5A1-4F0D-A0C6-FBEF5A51BD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D3EAF1-A1F5-45F1-9E6A-39465D0E67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74DFC53-42E4-442E-B75B-9E7C373B09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B93C120-C665-4631-AB02-0BC49AEE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69AE3CD-7835-4706-87BE-4D3EDB4603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C39C4AE-9EC8-4CDF-B672-D4FD1CB743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6CC10E4-0909-4A9A-99FC-53B654026D7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5378BBB-D4F1-48BA-8086-C62E9B08C1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025D4A7-3779-4F44-AF96-DF3F4C46EA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0484" name="スライド番号プレースホルダ 3">
            <a:extLst>
              <a:ext uri="{FF2B5EF4-FFF2-40B4-BE49-F238E27FC236}">
                <a16:creationId xmlns:a16="http://schemas.microsoft.com/office/drawing/2014/main" id="{231B0F8D-3B24-4473-AC2E-CD974D9D5F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0318C6E-A8B0-4DD8-A463-89616A1C4AE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9D8F97-2E06-462E-A425-FAAFD49D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D540B-B769-4092-BAF0-7607864E385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EF5F4B-6945-4348-8356-9409E77D8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BB9860-6845-404E-9173-049259132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79642-8780-4A78-A23B-019DC99C0F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544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4C016B9-2557-4AD8-8CB4-2E65313A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8392A-47E5-45EA-8CF8-337C9D6F271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BCB348-4615-4423-A9AA-4B69D7A2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71CBD62-33BC-4CB5-811E-AAF4BC20B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C3250-F40E-4E11-97A0-905528B744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498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A2DF39-0687-41FC-819F-680E11A54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E4DA-74B9-44FE-9E9F-290C0E591DF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0E9A97-952B-4148-B384-18F92100C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E168DD-D595-42D6-BA13-A1CE18988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A2D26-2613-4D26-9863-2CB67DD1ED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820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5EC1C4-04DC-4D7E-A658-67DA8A241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03473-91D8-4079-AE87-91C70E67D4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DA107B-6F26-4AB0-8057-EFA83CF1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CBC8304-FC4F-4E21-A05F-AE6E20DB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63FC8-F6E1-49AF-B8B8-82F0142E39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11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9B6EDE-84C4-4AA3-ACB5-5FEE3E209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8D41D-30BF-4468-85AC-7A9914B05E8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6DDB03-2410-4FD6-A73E-DE1F8CF2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C14E0E-E27C-4AE1-82D9-2FE15EE6F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CB672-A14F-4350-976B-35A4835134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187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3C540A-3310-4E5B-B84D-92831CE4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89A5C-BB6C-498A-A918-633397EFAD5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CE70972-8B16-42F8-863F-A65FC628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883B4C-8956-4334-9995-CC9AE5B0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E925E-27EA-49AF-A26F-DDE0131B9E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021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E4D0600-2476-4B74-9F87-7FF39CC7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5B646-12DA-464A-8282-CE85044D895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3E9593C-0BA0-4D36-BB65-C57363F2C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A77624E-75E0-430F-AF8B-FDB1CFDCB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D96D9-CE63-4C7B-9D6F-BC76EBC6BF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6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549C411-8061-42E7-8D72-3CFE0A85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8335C-5894-4C8D-A32D-71512363CD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78E24D8-FBCA-4866-900E-1575D351C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3FD179A-F345-4275-B356-92B128D6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C8A3-86DD-4504-AF48-0EFCFB6405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296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36B3982-C92E-4353-85DD-C7CECE5AF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725D8-BF26-4216-BE51-5EF9825DA2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C8885D2-495D-4FBE-8DBE-7B973A34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7706A5D-0EF0-41FE-89FC-EEF4044E6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EF190-136C-4C93-A343-1E719734E5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936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49209A0-B02E-4DB3-8A71-5F2C8511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7D5AB-EE22-493E-8A3A-A3C926065A3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BEB0EEF-59C9-45CA-9D7A-1A632F123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C6C4026-AA97-4DFF-9F9C-2B91C7996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2A884-4502-4BD9-9E42-CF106034A8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1019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33A9A09-0CDF-4609-A865-EC9BAD43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0ACE8-4CDA-4FA5-95F1-D952B904F9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31A5717-A40C-44E6-99DE-ED0E05D8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5220366-3328-4B0B-B56A-9DBA1CA5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743CE-E1DA-41FC-B8FF-29459289D8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322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120B0EB-06D9-428C-B0F1-5D4D57B800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16392CA-7931-4BC6-8B2E-F44E74FD37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E356C9-A5F8-4777-A7AC-269B6AFB3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589C3D7-BB0B-4963-B38C-A3EAB0B2D04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B4011E-2A98-4CF4-B821-0DD82672B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34814C-CF03-4C52-A947-888B092C6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AFB4121-318C-41C9-BA44-93E7234896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BCEA9609-B595-4214-8D58-B7CA0F377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2262188"/>
            <a:ext cx="6572250" cy="28813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応募資格　　 </a:t>
            </a:r>
            <a:r>
              <a:rPr lang="en-US" altLang="ja-JP" sz="1600">
                <a:latin typeface="Calibri" panose="020F0502020204030204" pitchFamily="34" charset="0"/>
              </a:rPr>
              <a:t>18</a:t>
            </a:r>
            <a:r>
              <a:rPr lang="ja-JP" altLang="en-US" sz="1600">
                <a:latin typeface="Calibri" panose="020F0502020204030204" pitchFamily="34" charset="0"/>
              </a:rPr>
              <a:t>歳以上（高校生不可）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勤務日数 　　週○回以上～　</a:t>
            </a:r>
            <a:r>
              <a:rPr lang="en-US" altLang="ja-JP" sz="1600">
                <a:latin typeface="Calibri" panose="020F0502020204030204" pitchFamily="34" charset="0"/>
              </a:rPr>
              <a:t>※</a:t>
            </a:r>
            <a:r>
              <a:rPr lang="ja-JP" altLang="en-US" sz="1600">
                <a:latin typeface="Calibri" panose="020F0502020204030204" pitchFamily="34" charset="0"/>
              </a:rPr>
              <a:t>応相談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勤務時間　    ①　○○：○○～○○：○○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　　　　 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時給 　　　　　○○円～ 　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ja-JP" sz="1600">
                <a:latin typeface="Calibri" panose="020F0502020204030204" pitchFamily="34" charset="0"/>
              </a:rPr>
              <a:t>                        </a:t>
            </a:r>
            <a:r>
              <a:rPr lang="ja-JP" altLang="en-US" sz="1600">
                <a:latin typeface="Calibri" panose="020F0502020204030204" pitchFamily="34" charset="0"/>
              </a:rPr>
              <a:t>（○時以降○○円アップ／土・日・祝日○○円アップ）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仕事内容       接客、レジ等　（未経験者の方も</a:t>
            </a:r>
            <a:r>
              <a:rPr lang="en-US" altLang="ja-JP" sz="1600">
                <a:latin typeface="Calibri" panose="020F0502020204030204" pitchFamily="34" charset="0"/>
              </a:rPr>
              <a:t>OK</a:t>
            </a:r>
            <a:r>
              <a:rPr lang="ja-JP" altLang="en-US" sz="1600">
                <a:latin typeface="Calibri" panose="020F0502020204030204" pitchFamily="34" charset="0"/>
              </a:rPr>
              <a:t>です！）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応募方法   　 面接希望の方は、下記までお電話下さい。</a:t>
            </a:r>
            <a:endParaRPr lang="en-US" altLang="ja-JP" sz="1600">
              <a:latin typeface="Calibri" panose="020F0502020204030204" pitchFamily="34" charset="0"/>
            </a:endParaRP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359D6D80-3CDB-4ADB-8A6C-792C663F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1219200"/>
            <a:ext cx="7858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▲▲▲駅前店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D75AFED-3348-432B-AB85-2B95F7DBC605}"/>
              </a:ext>
            </a:extLst>
          </p:cNvPr>
          <p:cNvSpPr/>
          <p:nvPr/>
        </p:nvSpPr>
        <p:spPr>
          <a:xfrm>
            <a:off x="330200" y="5656263"/>
            <a:ext cx="3929063" cy="83026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＜応募先＞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j-ea"/>
                <a:ea typeface="+mj-ea"/>
              </a:rPr>
              <a:t>TEL</a:t>
            </a:r>
            <a:r>
              <a:rPr lang="ja-JP" altLang="en-US" sz="1600" dirty="0">
                <a:latin typeface="+mj-ea"/>
                <a:ea typeface="+mj-ea"/>
              </a:rPr>
              <a:t>  ：</a:t>
            </a:r>
            <a:r>
              <a:rPr lang="en-US" altLang="ja-JP" sz="1600" dirty="0">
                <a:latin typeface="+mj-ea"/>
                <a:ea typeface="+mj-ea"/>
              </a:rPr>
              <a:t>03-1111-1111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n-ea"/>
              </a:rPr>
              <a:t>担当：</a:t>
            </a:r>
            <a:r>
              <a:rPr lang="ja-JP" altLang="en-US" sz="1600" dirty="0">
                <a:latin typeface="+mn-lt"/>
                <a:ea typeface="+mn-ea"/>
              </a:rPr>
              <a:t> ○○○○　▲▲▲駅前店　店長</a:t>
            </a:r>
            <a:r>
              <a:rPr lang="ja-JP" altLang="en-US" sz="1600" dirty="0">
                <a:latin typeface="+mj-ea"/>
                <a:ea typeface="+mn-ea"/>
              </a:rPr>
              <a:t>山田　</a:t>
            </a:r>
            <a:endParaRPr lang="en-US" altLang="ja-JP" sz="1600" dirty="0">
              <a:latin typeface="+mj-ea"/>
              <a:ea typeface="+mn-ea"/>
            </a:endParaRPr>
          </a:p>
        </p:txBody>
      </p:sp>
      <p:pic>
        <p:nvPicPr>
          <p:cNvPr id="2053" name="Picture 4">
            <a:extLst>
              <a:ext uri="{FF2B5EF4-FFF2-40B4-BE49-F238E27FC236}">
                <a16:creationId xmlns:a16="http://schemas.microsoft.com/office/drawing/2014/main" id="{06221709-B8A2-4C6E-A425-429E6BEA3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357813"/>
            <a:ext cx="42862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正方形/長方形 8">
            <a:extLst>
              <a:ext uri="{FF2B5EF4-FFF2-40B4-BE49-F238E27FC236}">
                <a16:creationId xmlns:a16="http://schemas.microsoft.com/office/drawing/2014/main" id="{7503E98B-8473-40F7-9627-94448A8B9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69863"/>
            <a:ext cx="670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 u="sng"/>
              <a:t>アルバイト募集中！！</a:t>
            </a:r>
            <a:endParaRPr lang="en-US" altLang="ja-JP" sz="5400"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175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横長のアルバイト募集用のチラシの雛型テンプレートです。コンビニエンスストアの画像が挿入されています。</dc:description>
  <cp:revision>4</cp:revision>
  <dcterms:created xsi:type="dcterms:W3CDTF">2009-03-16T09:40:58Z</dcterms:created>
  <dcterms:modified xsi:type="dcterms:W3CDTF">2021-08-08T00:36:33Z</dcterms:modified>
</cp:coreProperties>
</file>