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3020F7D-03E5-4949-9389-287382A722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95FE185-FD00-4ECF-BCC6-8D3218DC0E6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0BF5EEF-986C-4198-828B-9122A1472D9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7C7ACAA-EFB4-4985-9F63-3B0544E53C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D10E6D5-721C-4D32-AF74-EFA446FDA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5F2F12B-2170-4634-A783-6966DCDBE0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7CB4953-6B68-445D-BF8E-FC93B09F8B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83B32B1-DF2D-41EE-B64D-ECDFC40CBDA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B575438-8457-432B-92CA-98F985B76D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A412BE3-CE28-4D83-B169-D3E76661E5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9460" name="スライド番号プレースホルダ 3">
            <a:extLst>
              <a:ext uri="{FF2B5EF4-FFF2-40B4-BE49-F238E27FC236}">
                <a16:creationId xmlns:a16="http://schemas.microsoft.com/office/drawing/2014/main" id="{2B5C393F-C9D3-4749-A8C9-E9410A2394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8E11A35-CCC8-4E0F-8937-A6ED6E93C4F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51D854-5009-4D48-85AF-01AB287E7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73A0D-8638-4532-943A-74E209C1959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AF59CB1-4723-4612-B639-156F6064C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578588-1F00-4B6F-A452-34B5FDB2F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95C27-DBDD-4B35-A15A-3FA62EA98C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365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86FE38-ACCB-4CE7-BBDB-8DAECCB23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D5A95-772D-4516-8570-58836BD4456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3B30284-9DCD-4185-BA99-D4901D7BB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CFAE24-D9F6-4596-AD9E-0349E0C11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4E8F2-7A0E-4963-9EA2-EDA8F4EF81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262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58F5504-CE78-4220-BD6D-354D8F253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EB7ED-8B3C-4D6B-B373-DC3F7D4BA68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6DA9AB9-6052-47AA-BA66-3AD194F10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45B4B9D-D58D-4CDE-8BD5-B550B7BAE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1E3AC-CA6A-45D2-A878-FD9BF4295B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240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6FBDD3E-D092-4A35-842A-A095CCC8B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FD031-0504-466F-9109-B518B9D828C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A56918-8351-4A5F-97D1-AF6036A26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2C6EF90-34B1-47F3-AD20-6587A4C5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5C7ED-1507-486B-8261-3B3FC456A7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2699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D307010-0C83-4DB7-B719-C1F8477E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C11CF-9E7F-4A5B-85FF-2F9D39EAAD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B216305-46AC-4CDB-B3A4-2120A5FFE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69F12ED-8BFD-477F-9163-EA885580E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7F564-0E21-43FC-BC1D-1FF6A3AD240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85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0E44B04-53C2-4F21-8988-292091B2E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C76C3-85F2-47D1-BA00-6D64B6974A4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3074AC1-430A-4F73-AA2C-7E07042D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B3BB43F-F1DF-4CAD-93F7-90A2DDC1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ADDC1-F609-4AF2-8354-3A961BA034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1846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FEA1563-44E7-448D-B6FF-8270CAB85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56381-709F-4D0C-AD18-9C6CAC7383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B667ABF-ECA5-4D03-BCB2-17ED728D0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A2CE630-E64B-491A-9064-9F253E15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F9A1A-BF00-413F-9B63-2068A703F3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828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50DD642-03BF-423F-8BD3-DF007C2A0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D0D78-FB5A-41BB-A679-75CBBB745CC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2F952B2-A817-4D4B-AF96-43B190C2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F53B5B6-005D-49A3-8FFC-48A30DD1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929BB-8670-409F-B514-B131323EF7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7310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7F19964-5FBF-4612-B820-38E517BC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82EDA-7BD3-47D2-BE09-6FD35191001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3558E11-CE36-48CB-937C-C66DDFC5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2AC764E-3F45-4736-8F1E-753A49F65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6BDAE-3FF4-46C3-8218-B4B59A148E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6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2AB6A22-2753-4F90-8C3C-9039EFCEA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E9B99-1538-4B04-858A-B23E9BFC6EA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67F0C4E-78FF-49A0-8EFF-C2E397692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396A63D-E006-4C90-901A-F29AC26BF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C0A44-40ED-4DFE-B87F-51BE1FD75F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75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BE5E1F5-B824-44DA-A37B-038379AA2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869DF-2489-45BC-829E-166118C6999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CCEEF38-C033-43FC-BA41-A27F786E4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6500C45-9DBF-4879-BB66-62E0E347B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5B1E5-2CF5-4333-B2FA-8E618692450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4141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83DBA20-D152-4A62-A5B8-265842CDC4A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E7F7C0B-7F63-4420-B541-B82ED5AFF7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CEF988A-40DA-452E-896F-153214131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826F41-B00A-4CBF-B16C-D12E1F8804F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14BD779-C7DA-445D-B0EC-88F9208DBC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180D023-0890-4BE0-8BED-34669875BB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3E9EC30-AB85-4173-9361-05C884F1FF5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正方形/長方形 3">
            <a:extLst>
              <a:ext uri="{FF2B5EF4-FFF2-40B4-BE49-F238E27FC236}">
                <a16:creationId xmlns:a16="http://schemas.microsoft.com/office/drawing/2014/main" id="{EBADEA9A-B036-4E3C-9CFC-CF4651CBC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2262188"/>
            <a:ext cx="6572250" cy="28813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応募資格　　 </a:t>
            </a:r>
            <a:r>
              <a:rPr lang="en-US" altLang="ja-JP" sz="1600">
                <a:latin typeface="Calibri" panose="020F0502020204030204" pitchFamily="34" charset="0"/>
              </a:rPr>
              <a:t>18</a:t>
            </a:r>
            <a:r>
              <a:rPr lang="ja-JP" altLang="en-US" sz="1600">
                <a:latin typeface="Calibri" panose="020F0502020204030204" pitchFamily="34" charset="0"/>
              </a:rPr>
              <a:t>歳以上（高校生不可）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勤務日数 　　週○回以上～　</a:t>
            </a:r>
            <a:r>
              <a:rPr lang="en-US" altLang="ja-JP" sz="1600">
                <a:latin typeface="Calibri" panose="020F0502020204030204" pitchFamily="34" charset="0"/>
              </a:rPr>
              <a:t>※</a:t>
            </a:r>
            <a:r>
              <a:rPr lang="ja-JP" altLang="en-US" sz="1600">
                <a:latin typeface="Calibri" panose="020F0502020204030204" pitchFamily="34" charset="0"/>
              </a:rPr>
              <a:t>応相談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勤務時間　    ①　○○：○○～○○：○○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　　　　　　　　 ②　○○：○○～○○：○○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時給 　　　　　○○円～ 　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ja-JP" sz="1600">
                <a:latin typeface="Calibri" panose="020F0502020204030204" pitchFamily="34" charset="0"/>
              </a:rPr>
              <a:t>                        </a:t>
            </a:r>
            <a:r>
              <a:rPr lang="ja-JP" altLang="en-US" sz="1600">
                <a:latin typeface="Calibri" panose="020F0502020204030204" pitchFamily="34" charset="0"/>
              </a:rPr>
              <a:t>（○時以降○○円アップ／土・日・祝日○○円アップ）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仕事内容       接客、レジ等　（未経験者の方も</a:t>
            </a:r>
            <a:r>
              <a:rPr lang="en-US" altLang="ja-JP" sz="1600">
                <a:latin typeface="Calibri" panose="020F0502020204030204" pitchFamily="34" charset="0"/>
              </a:rPr>
              <a:t>OK</a:t>
            </a:r>
            <a:r>
              <a:rPr lang="ja-JP" altLang="en-US" sz="1600">
                <a:latin typeface="Calibri" panose="020F0502020204030204" pitchFamily="34" charset="0"/>
              </a:rPr>
              <a:t>です！）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応募方法   　 面接希望の方は、下記までお電話下さい。</a:t>
            </a:r>
            <a:endParaRPr lang="en-US" altLang="ja-JP" sz="1600">
              <a:latin typeface="Calibri" panose="020F0502020204030204" pitchFamily="34" charset="0"/>
            </a:endParaRPr>
          </a:p>
        </p:txBody>
      </p:sp>
      <p:sp>
        <p:nvSpPr>
          <p:cNvPr id="2051" name="正方形/長方形 5">
            <a:extLst>
              <a:ext uri="{FF2B5EF4-FFF2-40B4-BE49-F238E27FC236}">
                <a16:creationId xmlns:a16="http://schemas.microsoft.com/office/drawing/2014/main" id="{49ED033A-4F9E-464B-B26F-DB66B90A6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1219200"/>
            <a:ext cx="7858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latin typeface="Calibri" panose="020F0502020204030204" pitchFamily="34" charset="0"/>
              </a:rPr>
              <a:t>『</a:t>
            </a:r>
            <a:r>
              <a:rPr lang="ja-JP" altLang="en-US">
                <a:latin typeface="Calibri" panose="020F0502020204030204" pitchFamily="34" charset="0"/>
              </a:rPr>
              <a:t>○○○○　▲▲▲駅前店</a:t>
            </a:r>
            <a:r>
              <a:rPr lang="en-US" altLang="ja-JP">
                <a:latin typeface="Calibri" panose="020F0502020204030204" pitchFamily="34" charset="0"/>
              </a:rPr>
              <a:t>』</a:t>
            </a:r>
            <a:r>
              <a:rPr lang="ja-JP" altLang="en-US">
                <a:latin typeface="Calibri" panose="020F0502020204030204" pitchFamily="34" charset="0"/>
              </a:rPr>
              <a:t>では一緒に働いてくれるアルバイトの仲間を募集しています。現在のメンバーは大学生、主婦を中心に○○名。とってもアットホームな雰囲気です！やる気のある、元気で明るい方、お待ちしています！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43DBAD6-8CD0-4FB3-B413-00B951F34131}"/>
              </a:ext>
            </a:extLst>
          </p:cNvPr>
          <p:cNvSpPr/>
          <p:nvPr/>
        </p:nvSpPr>
        <p:spPr>
          <a:xfrm>
            <a:off x="330200" y="5656263"/>
            <a:ext cx="3929063" cy="83026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＜応募先＞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j-ea"/>
                <a:ea typeface="+mj-ea"/>
              </a:rPr>
              <a:t>TEL</a:t>
            </a:r>
            <a:r>
              <a:rPr lang="ja-JP" altLang="en-US" sz="1600" dirty="0">
                <a:latin typeface="+mj-ea"/>
                <a:ea typeface="+mj-ea"/>
              </a:rPr>
              <a:t>  ：</a:t>
            </a:r>
            <a:r>
              <a:rPr lang="en-US" altLang="ja-JP" sz="1600" dirty="0">
                <a:latin typeface="+mj-ea"/>
                <a:ea typeface="+mj-ea"/>
              </a:rPr>
              <a:t>03-1111-1111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n-ea"/>
              </a:rPr>
              <a:t>担当：</a:t>
            </a:r>
            <a:r>
              <a:rPr lang="ja-JP" altLang="en-US" sz="1600" dirty="0">
                <a:latin typeface="+mn-lt"/>
                <a:ea typeface="+mn-ea"/>
              </a:rPr>
              <a:t> ○○○○　▲▲▲駅前店　店長</a:t>
            </a:r>
            <a:r>
              <a:rPr lang="ja-JP" altLang="en-US" sz="1600" dirty="0">
                <a:latin typeface="+mj-ea"/>
                <a:ea typeface="+mn-ea"/>
              </a:rPr>
              <a:t>山田　</a:t>
            </a:r>
            <a:endParaRPr lang="en-US" altLang="ja-JP" sz="1600" dirty="0">
              <a:latin typeface="+mj-ea"/>
              <a:ea typeface="+mn-ea"/>
            </a:endParaRPr>
          </a:p>
        </p:txBody>
      </p:sp>
      <p:pic>
        <p:nvPicPr>
          <p:cNvPr id="2053" name="Picture 9">
            <a:extLst>
              <a:ext uri="{FF2B5EF4-FFF2-40B4-BE49-F238E27FC236}">
                <a16:creationId xmlns:a16="http://schemas.microsoft.com/office/drawing/2014/main" id="{423489DA-3CBF-4B1C-8D4A-06BA4F8E9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00" y="5356225"/>
            <a:ext cx="428625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正方形/長方形 8">
            <a:extLst>
              <a:ext uri="{FF2B5EF4-FFF2-40B4-BE49-F238E27FC236}">
                <a16:creationId xmlns:a16="http://schemas.microsoft.com/office/drawing/2014/main" id="{0E238F2A-70CA-4344-93BE-48B1CFB77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69863"/>
            <a:ext cx="6705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5400" b="1" u="sng" dirty="0"/>
              <a:t>アルバイト募集中！！</a:t>
            </a:r>
            <a:endParaRPr lang="en-US" altLang="ja-JP" sz="5400" b="1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175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横長のアルバイト募集用のチラシの雛型テンプレートです。コンビニエンスストアの画像が挿入されています。</dc:description>
  <cp:revision>3</cp:revision>
  <dcterms:created xsi:type="dcterms:W3CDTF">2009-03-16T09:40:58Z</dcterms:created>
  <dcterms:modified xsi:type="dcterms:W3CDTF">2021-08-08T00:36:01Z</dcterms:modified>
</cp:coreProperties>
</file>