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33"/>
    <a:srgbClr val="00CC00"/>
    <a:srgbClr val="33CC33"/>
    <a:srgbClr val="FFCCFF"/>
    <a:srgbClr val="FFCCCC"/>
    <a:srgbClr val="FF505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9" autoAdjust="0"/>
    <p:restoredTop sz="94660"/>
  </p:normalViewPr>
  <p:slideViewPr>
    <p:cSldViewPr>
      <p:cViewPr varScale="1">
        <p:scale>
          <a:sx n="81" d="100"/>
          <a:sy n="81" d="100"/>
        </p:scale>
        <p:origin x="149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B0B1383-331B-4BFE-8D43-FD6D90C74B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6B07C511-03BF-4542-B948-0B0F472D3DD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FEDA8F7-D982-443E-B73E-82DECC264CA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D9A06F22-AF50-485A-93F3-3C404D8565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369F35F-7B24-4289-99D0-DDFCBE291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FF5FB729-A65F-4A60-8366-F2FA05DC689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598C412A-FDD2-426F-8734-AD170F99B2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9C5BABD3-A0B9-4A8D-BA5B-4F294211F284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F86C38D4-5522-40FD-9DAC-9297E27D1E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36E4071-F187-482A-9FF4-27D327E9BE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7EABFD4-9FB2-42B4-954D-F39F8D1249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8278F8A9-1D73-4F06-BA7E-5F3DA6BC18E5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68DB220-56F7-4B11-820A-C44C150DE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9BBAA-0995-4A64-AEEC-DA52982549C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8B0E5A7-5F00-4B93-A267-1E69E147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13ECFE5-A2BE-40B5-B903-682B4D367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15784-7C94-458F-B14C-CC56CAF9638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3690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BD8F44F-6E5D-4925-8249-41BFDC248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D746B-BE68-417D-8126-C4D2980ACB3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7CE9A85-A02B-4D8D-A315-83E861167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DA8997-0ADD-4145-827B-D0DA37F3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31768-F423-4806-83DE-039F962B106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0826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AE95A4C6-BC78-4C33-A1E2-ABFC02E7A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D35B4-94EB-4A3A-8CF1-232520C392F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13E60FD-EDCF-4372-980E-1976FEF50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D2FDCB8-6A1E-4556-9392-52887FBE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D56D35-E680-49F5-870D-E77369FE11A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94272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61050A2-DCDA-4E54-8799-C5061505A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210D6-BEB8-4B10-92A1-300F342F617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60249E5-C7A9-4490-86B0-C28F64A30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A593CB1-6466-4656-AA7F-B05922695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8BB4D-1A39-4618-83A6-D71F1B15E7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11924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0A76603E-33D6-4A9C-9803-D502A0DA8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F5A34-FEEB-4647-9D83-7DD66492D80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02AE88-F9A7-42B6-B343-FA536E55D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50843EE-FD9B-4073-AF71-7DF32956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4DEBF5-323D-4DA4-8944-C2BE9E5D7F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4948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34EBE0EB-98C6-46FD-9EC9-221B8A7F3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64790-8F0D-48BF-B1AE-BCE9E8831D0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A8DD8F1-2ABC-451D-AFDF-4D155880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FDEFD63-F467-4EE3-829A-B1822D189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3AE9D9-CDB0-47A4-B603-43A4DBEBD0C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2148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C9EF80EC-E5C9-4420-B813-6036A7049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E93D7-335A-433D-B9E1-A250684DDBA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8693A834-C65A-4678-9A09-4CB858860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116C41C-AAD4-406E-8E5C-2D4D85A9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3D6407-7092-4836-8242-304430C623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0875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71D68B13-25F5-4C26-926C-5E8BBCCBCD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01C65-0E22-4E3D-A7DA-20649914627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07AB6633-E061-4943-ACAA-C16301B9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AF7BF5E1-CA63-4F96-A309-A73329B7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7BD3C5-6A8F-471B-978B-7675422FBEF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3080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9DD89F60-4E8C-4310-BF5B-9E1C772730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FB59F-F9ED-40A4-9B23-D6FB9A125FE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D8E8E92-D80B-499D-8DD4-3114D812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5ECF3437-50A7-4B54-8CCE-8D23B5F79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0BFC6-3A5F-4633-8ED5-F5C1CEAEDC0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2798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DCDE5E-BADF-4019-9CE9-0CDE04C1AC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001315-6880-4D51-926B-FECE7ACB089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0EE7D28-03C0-4191-B809-187F801CD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5ECFD0A-1708-48EB-A7A6-1C2A7533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0AD44-67BA-478F-B168-3A63909ED0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088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39CBC6B-09BF-4A6E-A0CA-314EB0E6E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EBFDC-BE1D-4812-80A2-3BB8B514115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3A0ED2EA-3FF9-4F8C-B01C-468E8ADFA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E28018A-5A5E-424E-B3A3-24B82FA7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7043AE-3829-4C40-9BDF-A2B8E3A9A6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07700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851A853C-38BD-4F0F-ADAC-9F55AEE564D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A6B1C5AF-C54D-4BD4-AE0E-6246DC9FAE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5997081-F73E-4871-BBEF-86FCED08BC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EF58249-4B6A-49C2-BA3A-E53004997D9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39099DE-F35C-4F58-87C2-4CE57C357F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40E3307-BB08-4458-9EC7-17F8E99E0E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8B04897-689E-41E2-9CEA-F3E6C9C08518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AB00202E-E840-4A95-94C8-D8D34ECC1FA3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0854545C-27A6-4859-AFF4-A749E8FFDB12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E48A6305-60D8-4D02-8757-9292E18A3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33362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アクションプラン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6F51F57D-A3A1-43F0-BB8A-99B6BEE59FFA}"/>
              </a:ext>
            </a:extLst>
          </p:cNvPr>
          <p:cNvSpPr/>
          <p:nvPr/>
        </p:nvSpPr>
        <p:spPr>
          <a:xfrm>
            <a:off x="285750" y="5357813"/>
            <a:ext cx="8572500" cy="857250"/>
          </a:xfrm>
          <a:prstGeom prst="rect">
            <a:avLst/>
          </a:prstGeom>
          <a:noFill/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4" name="Rectangle 24">
            <a:extLst>
              <a:ext uri="{FF2B5EF4-FFF2-40B4-BE49-F238E27FC236}">
                <a16:creationId xmlns:a16="http://schemas.microsoft.com/office/drawing/2014/main" id="{CCD67CB0-2474-4CAB-AB68-448A748FE0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/>
              <a:t>・ここに入力</a:t>
            </a:r>
          </a:p>
        </p:txBody>
      </p:sp>
      <p:sp>
        <p:nvSpPr>
          <p:cNvPr id="2055" name="Rectangle 25">
            <a:extLst>
              <a:ext uri="{FF2B5EF4-FFF2-40B4-BE49-F238E27FC236}">
                <a16:creationId xmlns:a16="http://schemas.microsoft.com/office/drawing/2014/main" id="{1278799F-D24B-4D37-BB14-4FC209387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1306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6" name="Rectangle 26">
            <a:extLst>
              <a:ext uri="{FF2B5EF4-FFF2-40B4-BE49-F238E27FC236}">
                <a16:creationId xmlns:a16="http://schemas.microsoft.com/office/drawing/2014/main" id="{CFA44E1A-B096-4236-A9E1-5C3370EA4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1306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7" name="Rectangle 27">
            <a:extLst>
              <a:ext uri="{FF2B5EF4-FFF2-40B4-BE49-F238E27FC236}">
                <a16:creationId xmlns:a16="http://schemas.microsoft.com/office/drawing/2014/main" id="{B808C02E-CF79-4749-8BE0-642756C3C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8" name="Rectangle 28">
            <a:extLst>
              <a:ext uri="{FF2B5EF4-FFF2-40B4-BE49-F238E27FC236}">
                <a16:creationId xmlns:a16="http://schemas.microsoft.com/office/drawing/2014/main" id="{A066A9F2-86E2-45D1-A2A3-7268838D8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2259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59" name="Rectangle 29">
            <a:extLst>
              <a:ext uri="{FF2B5EF4-FFF2-40B4-BE49-F238E27FC236}">
                <a16:creationId xmlns:a16="http://schemas.microsoft.com/office/drawing/2014/main" id="{EBAFF013-4015-425D-BDE1-F0E0370C01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2259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0" name="Rectangle 30">
            <a:extLst>
              <a:ext uri="{FF2B5EF4-FFF2-40B4-BE49-F238E27FC236}">
                <a16:creationId xmlns:a16="http://schemas.microsoft.com/office/drawing/2014/main" id="{AB1B527B-80D4-4127-8CEA-1029963429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1" name="Rectangle 31">
            <a:extLst>
              <a:ext uri="{FF2B5EF4-FFF2-40B4-BE49-F238E27FC236}">
                <a16:creationId xmlns:a16="http://schemas.microsoft.com/office/drawing/2014/main" id="{27C84AD1-66C2-4B4B-AC18-092CBB8D17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32115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2" name="Rectangle 32">
            <a:extLst>
              <a:ext uri="{FF2B5EF4-FFF2-40B4-BE49-F238E27FC236}">
                <a16:creationId xmlns:a16="http://schemas.microsoft.com/office/drawing/2014/main" id="{9B37885F-A9EF-4F2F-8C07-5312203492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32115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3" name="Rectangle 33">
            <a:extLst>
              <a:ext uri="{FF2B5EF4-FFF2-40B4-BE49-F238E27FC236}">
                <a16:creationId xmlns:a16="http://schemas.microsoft.com/office/drawing/2014/main" id="{BEDC9436-3063-4F65-A5F8-5A83974C0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57375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4" name="Rectangle 34">
            <a:extLst>
              <a:ext uri="{FF2B5EF4-FFF2-40B4-BE49-F238E27FC236}">
                <a16:creationId xmlns:a16="http://schemas.microsoft.com/office/drawing/2014/main" id="{861F40F0-5ED7-4CC8-9947-1CEBD18C7A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54413" y="4164013"/>
            <a:ext cx="1695450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5" name="Rectangle 35">
            <a:extLst>
              <a:ext uri="{FF2B5EF4-FFF2-40B4-BE49-F238E27FC236}">
                <a16:creationId xmlns:a16="http://schemas.microsoft.com/office/drawing/2014/main" id="{C4317786-9E8D-4C71-957A-AE7443CAC6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863" y="4164013"/>
            <a:ext cx="1697037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6" name="Rectangle 42">
            <a:extLst>
              <a:ext uri="{FF2B5EF4-FFF2-40B4-BE49-F238E27FC236}">
                <a16:creationId xmlns:a16="http://schemas.microsoft.com/office/drawing/2014/main" id="{FE1AC9EB-91B8-4FC4-B0CC-CDECF850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1306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7" name="Rectangle 45">
            <a:extLst>
              <a:ext uri="{FF2B5EF4-FFF2-40B4-BE49-F238E27FC236}">
                <a16:creationId xmlns:a16="http://schemas.microsoft.com/office/drawing/2014/main" id="{A361979B-0909-4B2B-AB77-49084368A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2259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8" name="Rectangle 48">
            <a:extLst>
              <a:ext uri="{FF2B5EF4-FFF2-40B4-BE49-F238E27FC236}">
                <a16:creationId xmlns:a16="http://schemas.microsoft.com/office/drawing/2014/main" id="{69822B83-6523-4186-A5B8-AEEF536B2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32115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69" name="Rectangle 51">
            <a:extLst>
              <a:ext uri="{FF2B5EF4-FFF2-40B4-BE49-F238E27FC236}">
                <a16:creationId xmlns:a16="http://schemas.microsoft.com/office/drawing/2014/main" id="{C7A3B67C-59DD-4498-AD59-A4B435C96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46900" y="4164013"/>
            <a:ext cx="1697038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/>
          </a:p>
        </p:txBody>
      </p:sp>
      <p:sp>
        <p:nvSpPr>
          <p:cNvPr id="2070" name="Rectangle 24">
            <a:extLst>
              <a:ext uri="{FF2B5EF4-FFF2-40B4-BE49-F238E27FC236}">
                <a16:creationId xmlns:a16="http://schemas.microsoft.com/office/drawing/2014/main" id="{4B673283-FCB5-4D8A-9097-AFA75F94B2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1306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企画チーム</a:t>
            </a:r>
          </a:p>
        </p:txBody>
      </p:sp>
      <p:sp>
        <p:nvSpPr>
          <p:cNvPr id="2071" name="Rectangle 27">
            <a:extLst>
              <a:ext uri="{FF2B5EF4-FFF2-40B4-BE49-F238E27FC236}">
                <a16:creationId xmlns:a16="http://schemas.microsoft.com/office/drawing/2014/main" id="{CCA88E82-1B37-44EE-971E-640EC349A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2259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運営チーム</a:t>
            </a:r>
          </a:p>
        </p:txBody>
      </p:sp>
      <p:sp>
        <p:nvSpPr>
          <p:cNvPr id="2072" name="Rectangle 30">
            <a:extLst>
              <a:ext uri="{FF2B5EF4-FFF2-40B4-BE49-F238E27FC236}">
                <a16:creationId xmlns:a16="http://schemas.microsoft.com/office/drawing/2014/main" id="{3469DA30-C296-4F10-8D74-CBBECB495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32115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制作チーム</a:t>
            </a:r>
          </a:p>
        </p:txBody>
      </p:sp>
      <p:sp>
        <p:nvSpPr>
          <p:cNvPr id="2073" name="Rectangle 33">
            <a:extLst>
              <a:ext uri="{FF2B5EF4-FFF2-40B4-BE49-F238E27FC236}">
                <a16:creationId xmlns:a16="http://schemas.microsoft.com/office/drawing/2014/main" id="{6F1134C4-9303-4B01-8FFB-7231D11592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063" y="4164013"/>
            <a:ext cx="1357312" cy="9525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400"/>
              <a:t>営業１チーム</a:t>
            </a:r>
          </a:p>
        </p:txBody>
      </p:sp>
      <p:sp>
        <p:nvSpPr>
          <p:cNvPr id="116" name="山形 115">
            <a:extLst>
              <a:ext uri="{FF2B5EF4-FFF2-40B4-BE49-F238E27FC236}">
                <a16:creationId xmlns:a16="http://schemas.microsoft.com/office/drawing/2014/main" id="{57F145D8-846A-4A18-99E0-4C16409B5277}"/>
              </a:ext>
            </a:extLst>
          </p:cNvPr>
          <p:cNvSpPr/>
          <p:nvPr/>
        </p:nvSpPr>
        <p:spPr>
          <a:xfrm>
            <a:off x="35210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第２四半期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7" name="山形 116">
            <a:extLst>
              <a:ext uri="{FF2B5EF4-FFF2-40B4-BE49-F238E27FC236}">
                <a16:creationId xmlns:a16="http://schemas.microsoft.com/office/drawing/2014/main" id="{36D89505-DC3C-4FCA-BE01-FF50A052B2E5}"/>
              </a:ext>
            </a:extLst>
          </p:cNvPr>
          <p:cNvSpPr/>
          <p:nvPr/>
        </p:nvSpPr>
        <p:spPr>
          <a:xfrm>
            <a:off x="5235575" y="771525"/>
            <a:ext cx="2124075" cy="539750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第３四半期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18" name="山形 117">
            <a:extLst>
              <a:ext uri="{FF2B5EF4-FFF2-40B4-BE49-F238E27FC236}">
                <a16:creationId xmlns:a16="http://schemas.microsoft.com/office/drawing/2014/main" id="{D48CCCB4-4221-46B5-A7EE-88E8866F5D1A}"/>
              </a:ext>
            </a:extLst>
          </p:cNvPr>
          <p:cNvSpPr/>
          <p:nvPr/>
        </p:nvSpPr>
        <p:spPr>
          <a:xfrm>
            <a:off x="6929438" y="771525"/>
            <a:ext cx="2000250" cy="539750"/>
          </a:xfrm>
          <a:prstGeom prst="chevron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第４四半期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148E20CE-6DB4-42D1-8E6A-C5A109337BDD}"/>
              </a:ext>
            </a:extLst>
          </p:cNvPr>
          <p:cNvSpPr/>
          <p:nvPr/>
        </p:nvSpPr>
        <p:spPr>
          <a:xfrm>
            <a:off x="500063" y="771525"/>
            <a:ext cx="1371600" cy="53975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担当</a:t>
            </a:r>
          </a:p>
        </p:txBody>
      </p:sp>
      <p:sp>
        <p:nvSpPr>
          <p:cNvPr id="115" name="ホームベース 114">
            <a:extLst>
              <a:ext uri="{FF2B5EF4-FFF2-40B4-BE49-F238E27FC236}">
                <a16:creationId xmlns:a16="http://schemas.microsoft.com/office/drawing/2014/main" id="{A47FC936-74A5-423E-82DE-D0D7E952C5D9}"/>
              </a:ext>
            </a:extLst>
          </p:cNvPr>
          <p:cNvSpPr/>
          <p:nvPr/>
        </p:nvSpPr>
        <p:spPr>
          <a:xfrm>
            <a:off x="1857375" y="771525"/>
            <a:ext cx="2073275" cy="539750"/>
          </a:xfrm>
          <a:prstGeom prst="homePlate">
            <a:avLst/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b="1" dirty="0">
                <a:solidFill>
                  <a:schemeClr val="bg1"/>
                </a:solidFill>
              </a:rPr>
              <a:t>第１四半期</a:t>
            </a:r>
            <a:endParaRPr lang="en-US" altLang="ja-JP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25</Words>
  <Application>Microsoft Office PowerPoint</Application>
  <PresentationFormat>画面に合わせる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年間のアクションプランのテンプレートです。四半期毎にアクションをテキストを記載するタイプです。企画書・提案書にご活用下さい。</dc:description>
  <cp:revision>12</cp:revision>
  <dcterms:created xsi:type="dcterms:W3CDTF">2009-02-20T09:16:29Z</dcterms:created>
  <dcterms:modified xsi:type="dcterms:W3CDTF">2021-08-07T14:57:09Z</dcterms:modified>
</cp:coreProperties>
</file>