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92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77838" indent="-2063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57263" indent="-42863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436688" indent="-650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914525" indent="-8572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FF9933"/>
    <a:srgbClr val="00CC00"/>
    <a:srgbClr val="33CC33"/>
    <a:srgbClr val="FFCCFF"/>
    <a:srgbClr val="FFCCCC"/>
    <a:srgbClr val="FF5050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79" autoAdjust="0"/>
    <p:restoredTop sz="94660"/>
  </p:normalViewPr>
  <p:slideViewPr>
    <p:cSldViewPr>
      <p:cViewPr varScale="1">
        <p:scale>
          <a:sx n="81" d="100"/>
          <a:sy n="81" d="100"/>
        </p:scale>
        <p:origin x="1493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9B42C01E-1979-4CDE-A16C-08D14A6749C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3D5FFED5-8F29-4133-80C9-78B725D25C05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FC427E9B-A509-401D-AF0B-D896DA322FF4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A87FA56C-7B9F-4E4F-8DCC-CBFE7B4878E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B73EB3FF-341F-4059-B63D-77EA840D7F9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0A2E0B0C-E3B0-475A-9796-03807973EB2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0C2DC448-50E6-4279-A8B5-45AE214236D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209ABB1F-44C1-4E82-9EF1-1274DB86FC6B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7783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5726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3668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1452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B69E2260-24FC-4337-872B-274EDD57B65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FFE3D400-8FC1-4CD9-A191-4A5D306075C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832C2853-A972-4680-9DCC-0C6BA1BCD26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D8476317-ADF0-4814-B2E3-785EFC73B045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FB053FD0-BDE9-4ADC-8966-6C6D91924D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401F29-3ADA-44C4-85B4-463C4ABA22F3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2273644A-9D39-4589-8E2E-E0161F7848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9ADA6AC3-5221-4FF8-95F6-79C172EA13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58D7A1-47EF-43EE-B2F4-7C6BDD7ECD1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2873813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90100F1A-FECF-4DAD-8DF4-F34594B1BA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A7F12A-7974-4BC1-AA89-FA06EC4981A5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F7D44308-5E87-47DD-980C-3ECEA94C90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76B4AE80-0445-4F69-9748-389BE9EC6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62A0E9-2B65-4176-AD03-9BE91E933D6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0560759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A2702BEC-B74E-4D08-9953-68AE79DFB6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CD94EF-E111-4786-91CC-FC39E5332F93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3C60AC4B-2CA9-4FEF-874C-0AF1AE9D7B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79BFD4B0-3C9C-4BEB-AC25-7F08BCC5C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D9E48F-6A5F-4375-8D5F-044BFB0CA80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4562772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D2CA3058-5656-47C5-97FA-0D57390439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86E261-6AAF-4286-82A4-2CB71BA64052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0D2DD041-46AE-495A-A977-B42BADBC45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3AFE0A21-1422-4EBD-A673-ED104A562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84DA54-C1A5-4E0D-A7E4-FA2C9F7E128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3668592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CCE9EA14-0050-4FCA-81E8-869340578A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23690D-73CD-4FD9-B479-07496CA8615A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B6A4CF84-652E-4B72-98DF-CBB6C23AD5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F6D1B2DF-1552-4AEE-85F1-70EFD49677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FE79B6-AD13-4511-8427-AF77E7A6C4B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7684110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560C8A8B-96A5-4D0C-8E1F-054D182EB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9E29AE-5E72-41E3-A961-D65F5F001928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87976286-1CCB-4A03-AE88-3EECF1E9BD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3C89B9B2-3495-4DE4-A20D-08E392591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8E9CBB-534C-43FC-8125-4C5B3C5770D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4831032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CE4C4C3E-51E3-436B-840B-C543F44A2A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F6778A-712E-4C66-B4B4-00B26AF794FD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B25A2FA1-9DB7-4AC9-B2DE-FA5F27DB2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E9EEE2EC-DE34-4E21-8112-692CEF89C7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50E99E-3998-4040-9668-B83CBE34F65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3165770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5AB7F8A9-99AF-45CA-B6A6-3BACC213BE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922068-4807-40BE-99B0-1F3EC44297F2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83748DE9-6F6B-487C-AB57-9778DE64F5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D9F662AD-EA03-4295-B3F9-2BCD831161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835587-C905-45FA-A31B-272E6156585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2601353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9266F62F-CF0A-4D58-B197-70B5EC0078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CA2897-DAA3-478D-B126-B17BBE0A6C2E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145B12F6-5785-4A8B-803C-A9ED627F87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2D63CB9B-E114-4160-8E35-D6B3A252D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CAB5B6-2D13-48D2-8C81-B828F55C2D0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0393846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F7271683-67C1-4A82-8D32-D3A8FD41D1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974EF2-63E6-4A74-A215-95199EFF0D3C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413B0942-6787-429B-A028-AAC9787E19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AF1C42F7-B780-40D3-AAE9-4A97DB21E4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7F4753-F09A-4D31-A383-EA92D6B5DD4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751319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28CEAC66-17FB-43E2-8944-57DDA15859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1F336D-42D5-4681-97C4-8D1F6FBC7D1E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E00C4098-9166-40A6-8A90-3E5F68D31A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AE341FAA-FF17-47FF-A0B4-FA50D619FE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9238B7-9B20-43E1-A487-FC37FB34CE2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5358965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34B79266-EABD-4F8B-AFE8-CC03C6C42401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65D6E636-A6BD-4576-9E81-2056D77993D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AFE06F40-02BD-4BA0-AD6E-93C643323F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B03674F9-AED4-4D23-9D2A-4382444668F0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B32DF8A0-C0D7-4135-952B-DDA00B7285B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C4F6461C-73CF-4E9A-9D0A-A07C4B7A5D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FEEE0EE1-9106-4218-9DCD-D9C33BC0BF94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78908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57816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36724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15631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58775" indent="-3587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492C00B9-5B6D-4C87-B0E3-20CC6D1C384F}"/>
              </a:ext>
            </a:extLst>
          </p:cNvPr>
          <p:cNvSpPr/>
          <p:nvPr/>
        </p:nvSpPr>
        <p:spPr>
          <a:xfrm>
            <a:off x="0" y="6357938"/>
            <a:ext cx="9144000" cy="500062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D5012B52-C45C-4D00-A59C-65A75C8D44C9}"/>
              </a:ext>
            </a:extLst>
          </p:cNvPr>
          <p:cNvSpPr/>
          <p:nvPr/>
        </p:nvSpPr>
        <p:spPr>
          <a:xfrm>
            <a:off x="0" y="469900"/>
            <a:ext cx="9144000" cy="46038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052" name="テキスト ボックス 225">
            <a:extLst>
              <a:ext uri="{FF2B5EF4-FFF2-40B4-BE49-F238E27FC236}">
                <a16:creationId xmlns:a16="http://schemas.microsoft.com/office/drawing/2014/main" id="{AEB44F78-3E3F-424C-B6BC-00CCB383DC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2333625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2" tIns="47891" rIns="95782" bIns="4789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500" b="1">
                <a:latin typeface="Calibri" panose="020F0502020204030204" pitchFamily="34" charset="0"/>
              </a:rPr>
              <a:t>アクションプラン</a:t>
            </a:r>
          </a:p>
        </p:txBody>
      </p:sp>
      <p:sp>
        <p:nvSpPr>
          <p:cNvPr id="46" name="正方形/長方形 45">
            <a:extLst>
              <a:ext uri="{FF2B5EF4-FFF2-40B4-BE49-F238E27FC236}">
                <a16:creationId xmlns:a16="http://schemas.microsoft.com/office/drawing/2014/main" id="{E205FF68-8E98-4A7C-8E9D-5DCC6EE86C8B}"/>
              </a:ext>
            </a:extLst>
          </p:cNvPr>
          <p:cNvSpPr/>
          <p:nvPr/>
        </p:nvSpPr>
        <p:spPr>
          <a:xfrm>
            <a:off x="285750" y="5357813"/>
            <a:ext cx="8572500" cy="857250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コメント欄</a:t>
            </a:r>
          </a:p>
        </p:txBody>
      </p:sp>
      <p:sp>
        <p:nvSpPr>
          <p:cNvPr id="2054" name="Rectangle 24">
            <a:extLst>
              <a:ext uri="{FF2B5EF4-FFF2-40B4-BE49-F238E27FC236}">
                <a16:creationId xmlns:a16="http://schemas.microsoft.com/office/drawing/2014/main" id="{830691A0-3267-4902-B844-C40BEACB99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57375" y="1306513"/>
            <a:ext cx="1697038" cy="9525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/>
              <a:t>・ここに入力</a:t>
            </a:r>
          </a:p>
        </p:txBody>
      </p:sp>
      <p:sp>
        <p:nvSpPr>
          <p:cNvPr id="2055" name="Rectangle 25">
            <a:extLst>
              <a:ext uri="{FF2B5EF4-FFF2-40B4-BE49-F238E27FC236}">
                <a16:creationId xmlns:a16="http://schemas.microsoft.com/office/drawing/2014/main" id="{EA3ACEB4-AA62-4D2D-A0E8-CA41BDF830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54413" y="1306513"/>
            <a:ext cx="1695450" cy="9525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56" name="Rectangle 26">
            <a:extLst>
              <a:ext uri="{FF2B5EF4-FFF2-40B4-BE49-F238E27FC236}">
                <a16:creationId xmlns:a16="http://schemas.microsoft.com/office/drawing/2014/main" id="{C239BB8E-8753-4D70-AC05-F4869325DC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9863" y="1306513"/>
            <a:ext cx="1697037" cy="9525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57" name="Rectangle 27">
            <a:extLst>
              <a:ext uri="{FF2B5EF4-FFF2-40B4-BE49-F238E27FC236}">
                <a16:creationId xmlns:a16="http://schemas.microsoft.com/office/drawing/2014/main" id="{821B666C-061E-4F4F-A854-B4B10CFC4D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57375" y="2259013"/>
            <a:ext cx="1697038" cy="9525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58" name="Rectangle 28">
            <a:extLst>
              <a:ext uri="{FF2B5EF4-FFF2-40B4-BE49-F238E27FC236}">
                <a16:creationId xmlns:a16="http://schemas.microsoft.com/office/drawing/2014/main" id="{B6062AD6-F290-47D7-A544-F3C9AE2582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54413" y="2259013"/>
            <a:ext cx="1695450" cy="9525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59" name="Rectangle 29">
            <a:extLst>
              <a:ext uri="{FF2B5EF4-FFF2-40B4-BE49-F238E27FC236}">
                <a16:creationId xmlns:a16="http://schemas.microsoft.com/office/drawing/2014/main" id="{623C27E0-7AB6-48BB-AD1D-5347480726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9863" y="2259013"/>
            <a:ext cx="1697037" cy="9525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60" name="Rectangle 30">
            <a:extLst>
              <a:ext uri="{FF2B5EF4-FFF2-40B4-BE49-F238E27FC236}">
                <a16:creationId xmlns:a16="http://schemas.microsoft.com/office/drawing/2014/main" id="{D9B20CE4-B255-4B97-86A5-2D1F43C68A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57375" y="3211513"/>
            <a:ext cx="1697038" cy="9525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61" name="Rectangle 31">
            <a:extLst>
              <a:ext uri="{FF2B5EF4-FFF2-40B4-BE49-F238E27FC236}">
                <a16:creationId xmlns:a16="http://schemas.microsoft.com/office/drawing/2014/main" id="{D7EED69C-1074-4781-A69D-A47AA41BB4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54413" y="3211513"/>
            <a:ext cx="1695450" cy="9525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62" name="Rectangle 32">
            <a:extLst>
              <a:ext uri="{FF2B5EF4-FFF2-40B4-BE49-F238E27FC236}">
                <a16:creationId xmlns:a16="http://schemas.microsoft.com/office/drawing/2014/main" id="{A5D5D1F4-5463-4232-8722-DB32758D4B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9863" y="3211513"/>
            <a:ext cx="1697037" cy="9525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63" name="Rectangle 33">
            <a:extLst>
              <a:ext uri="{FF2B5EF4-FFF2-40B4-BE49-F238E27FC236}">
                <a16:creationId xmlns:a16="http://schemas.microsoft.com/office/drawing/2014/main" id="{158F60BC-E4D4-4D20-876E-E139497500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57375" y="4164013"/>
            <a:ext cx="1697038" cy="9525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64" name="Rectangle 34">
            <a:extLst>
              <a:ext uri="{FF2B5EF4-FFF2-40B4-BE49-F238E27FC236}">
                <a16:creationId xmlns:a16="http://schemas.microsoft.com/office/drawing/2014/main" id="{66282919-8299-42DF-A305-E2781B2ED6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54413" y="4164013"/>
            <a:ext cx="1695450" cy="9525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65" name="Rectangle 35">
            <a:extLst>
              <a:ext uri="{FF2B5EF4-FFF2-40B4-BE49-F238E27FC236}">
                <a16:creationId xmlns:a16="http://schemas.microsoft.com/office/drawing/2014/main" id="{0348498E-8990-4B3A-9B3F-E77D51CC22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9863" y="4164013"/>
            <a:ext cx="1697037" cy="9525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66" name="Rectangle 42">
            <a:extLst>
              <a:ext uri="{FF2B5EF4-FFF2-40B4-BE49-F238E27FC236}">
                <a16:creationId xmlns:a16="http://schemas.microsoft.com/office/drawing/2014/main" id="{2F02E68F-CEB5-4EFB-9692-782ED4279E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46900" y="1306513"/>
            <a:ext cx="1697038" cy="9525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67" name="Rectangle 45">
            <a:extLst>
              <a:ext uri="{FF2B5EF4-FFF2-40B4-BE49-F238E27FC236}">
                <a16:creationId xmlns:a16="http://schemas.microsoft.com/office/drawing/2014/main" id="{09CDD2E4-1C73-4631-8C89-012F4B470D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46900" y="2259013"/>
            <a:ext cx="1697038" cy="9525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68" name="Rectangle 48">
            <a:extLst>
              <a:ext uri="{FF2B5EF4-FFF2-40B4-BE49-F238E27FC236}">
                <a16:creationId xmlns:a16="http://schemas.microsoft.com/office/drawing/2014/main" id="{B086947F-950F-4F2E-AEF6-38192E677F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46900" y="3211513"/>
            <a:ext cx="1697038" cy="9525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69" name="Rectangle 51">
            <a:extLst>
              <a:ext uri="{FF2B5EF4-FFF2-40B4-BE49-F238E27FC236}">
                <a16:creationId xmlns:a16="http://schemas.microsoft.com/office/drawing/2014/main" id="{24C2CF66-584F-43D6-B0E0-46D57D3DD2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46900" y="4164013"/>
            <a:ext cx="1697038" cy="9525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2070" name="Rectangle 24">
            <a:extLst>
              <a:ext uri="{FF2B5EF4-FFF2-40B4-BE49-F238E27FC236}">
                <a16:creationId xmlns:a16="http://schemas.microsoft.com/office/drawing/2014/main" id="{B2FD3564-4037-4EC3-9AB6-3B9767E259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063" y="1306513"/>
            <a:ext cx="1357312" cy="9525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 sz="1400"/>
              <a:t>企画チーム</a:t>
            </a:r>
          </a:p>
        </p:txBody>
      </p:sp>
      <p:sp>
        <p:nvSpPr>
          <p:cNvPr id="2071" name="Rectangle 27">
            <a:extLst>
              <a:ext uri="{FF2B5EF4-FFF2-40B4-BE49-F238E27FC236}">
                <a16:creationId xmlns:a16="http://schemas.microsoft.com/office/drawing/2014/main" id="{00BA7871-4D79-453B-B1B9-5633C378C6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063" y="2259013"/>
            <a:ext cx="1357312" cy="9525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 sz="1400"/>
              <a:t>運営チーム</a:t>
            </a:r>
          </a:p>
        </p:txBody>
      </p:sp>
      <p:sp>
        <p:nvSpPr>
          <p:cNvPr id="2072" name="Rectangle 30">
            <a:extLst>
              <a:ext uri="{FF2B5EF4-FFF2-40B4-BE49-F238E27FC236}">
                <a16:creationId xmlns:a16="http://schemas.microsoft.com/office/drawing/2014/main" id="{C14B1A5F-B729-4576-B04F-88AC86E176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063" y="3211513"/>
            <a:ext cx="1357312" cy="9525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 sz="1400"/>
              <a:t>制作チーム</a:t>
            </a:r>
          </a:p>
        </p:txBody>
      </p:sp>
      <p:sp>
        <p:nvSpPr>
          <p:cNvPr id="2073" name="Rectangle 33">
            <a:extLst>
              <a:ext uri="{FF2B5EF4-FFF2-40B4-BE49-F238E27FC236}">
                <a16:creationId xmlns:a16="http://schemas.microsoft.com/office/drawing/2014/main" id="{88D7CEFF-45A3-4671-83BE-95AA7894B6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063" y="4164013"/>
            <a:ext cx="1357312" cy="9525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 sz="1400"/>
              <a:t>営業１チーム</a:t>
            </a:r>
          </a:p>
        </p:txBody>
      </p:sp>
      <p:sp>
        <p:nvSpPr>
          <p:cNvPr id="116" name="山形 115">
            <a:extLst>
              <a:ext uri="{FF2B5EF4-FFF2-40B4-BE49-F238E27FC236}">
                <a16:creationId xmlns:a16="http://schemas.microsoft.com/office/drawing/2014/main" id="{5D99A2D1-FEE7-4E93-976D-E45DC957638E}"/>
              </a:ext>
            </a:extLst>
          </p:cNvPr>
          <p:cNvSpPr/>
          <p:nvPr/>
        </p:nvSpPr>
        <p:spPr>
          <a:xfrm>
            <a:off x="3521075" y="771525"/>
            <a:ext cx="2124075" cy="539750"/>
          </a:xfrm>
          <a:prstGeom prst="chevron">
            <a:avLst/>
          </a:prstGeom>
          <a:gradFill flip="none" rotWithShape="1">
            <a:gsLst>
              <a:gs pos="0">
                <a:srgbClr val="FF9900">
                  <a:shade val="30000"/>
                  <a:satMod val="115000"/>
                </a:srgbClr>
              </a:gs>
              <a:gs pos="50000">
                <a:srgbClr val="FF9900">
                  <a:shade val="67500"/>
                  <a:satMod val="115000"/>
                </a:srgbClr>
              </a:gs>
              <a:gs pos="100000">
                <a:srgbClr val="FF9900">
                  <a:shade val="100000"/>
                  <a:satMod val="115000"/>
                </a:srgbClr>
              </a:gs>
            </a:gsLst>
            <a:lin ang="162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b="1" dirty="0">
                <a:solidFill>
                  <a:schemeClr val="bg1"/>
                </a:solidFill>
              </a:rPr>
              <a:t>第２四半期</a:t>
            </a:r>
            <a:endParaRPr lang="en-US" altLang="ja-JP" b="1" dirty="0">
              <a:solidFill>
                <a:schemeClr val="bg1"/>
              </a:solidFill>
            </a:endParaRPr>
          </a:p>
        </p:txBody>
      </p:sp>
      <p:sp>
        <p:nvSpPr>
          <p:cNvPr id="117" name="山形 116">
            <a:extLst>
              <a:ext uri="{FF2B5EF4-FFF2-40B4-BE49-F238E27FC236}">
                <a16:creationId xmlns:a16="http://schemas.microsoft.com/office/drawing/2014/main" id="{5D34FF40-1236-4CC4-AE7A-8D6A684DAC04}"/>
              </a:ext>
            </a:extLst>
          </p:cNvPr>
          <p:cNvSpPr/>
          <p:nvPr/>
        </p:nvSpPr>
        <p:spPr>
          <a:xfrm>
            <a:off x="5235575" y="771525"/>
            <a:ext cx="2124075" cy="539750"/>
          </a:xfrm>
          <a:prstGeom prst="chevron">
            <a:avLst/>
          </a:prstGeom>
          <a:gradFill flip="none" rotWithShape="1">
            <a:gsLst>
              <a:gs pos="0">
                <a:srgbClr val="FF9900">
                  <a:shade val="30000"/>
                  <a:satMod val="115000"/>
                </a:srgbClr>
              </a:gs>
              <a:gs pos="50000">
                <a:srgbClr val="FF9900">
                  <a:shade val="67500"/>
                  <a:satMod val="115000"/>
                </a:srgbClr>
              </a:gs>
              <a:gs pos="100000">
                <a:srgbClr val="FF9900">
                  <a:shade val="100000"/>
                  <a:satMod val="115000"/>
                </a:srgbClr>
              </a:gs>
            </a:gsLst>
            <a:lin ang="162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b="1" dirty="0">
                <a:solidFill>
                  <a:schemeClr val="bg1"/>
                </a:solidFill>
              </a:rPr>
              <a:t>第３四半期</a:t>
            </a:r>
            <a:endParaRPr lang="en-US" altLang="ja-JP" b="1" dirty="0">
              <a:solidFill>
                <a:schemeClr val="bg1"/>
              </a:solidFill>
            </a:endParaRPr>
          </a:p>
        </p:txBody>
      </p:sp>
      <p:sp>
        <p:nvSpPr>
          <p:cNvPr id="118" name="山形 117">
            <a:extLst>
              <a:ext uri="{FF2B5EF4-FFF2-40B4-BE49-F238E27FC236}">
                <a16:creationId xmlns:a16="http://schemas.microsoft.com/office/drawing/2014/main" id="{574F0586-716A-4255-949A-C3A1C4748809}"/>
              </a:ext>
            </a:extLst>
          </p:cNvPr>
          <p:cNvSpPr/>
          <p:nvPr/>
        </p:nvSpPr>
        <p:spPr>
          <a:xfrm>
            <a:off x="6929438" y="771525"/>
            <a:ext cx="1976437" cy="539750"/>
          </a:xfrm>
          <a:prstGeom prst="chevron">
            <a:avLst/>
          </a:prstGeom>
          <a:gradFill flip="none" rotWithShape="1">
            <a:gsLst>
              <a:gs pos="0">
                <a:srgbClr val="FF9900">
                  <a:shade val="30000"/>
                  <a:satMod val="115000"/>
                </a:srgbClr>
              </a:gs>
              <a:gs pos="50000">
                <a:srgbClr val="FF9900">
                  <a:shade val="67500"/>
                  <a:satMod val="115000"/>
                </a:srgbClr>
              </a:gs>
              <a:gs pos="100000">
                <a:srgbClr val="FF9900">
                  <a:shade val="100000"/>
                  <a:satMod val="115000"/>
                </a:srgbClr>
              </a:gs>
            </a:gsLst>
            <a:lin ang="162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b="1" dirty="0">
                <a:solidFill>
                  <a:schemeClr val="bg1"/>
                </a:solidFill>
              </a:rPr>
              <a:t>第４四半期</a:t>
            </a:r>
            <a:endParaRPr lang="en-US" altLang="ja-JP" b="1" dirty="0">
              <a:solidFill>
                <a:schemeClr val="bg1"/>
              </a:solidFill>
            </a:endParaRPr>
          </a:p>
        </p:txBody>
      </p:sp>
      <p:sp>
        <p:nvSpPr>
          <p:cNvPr id="120" name="正方形/長方形 119">
            <a:extLst>
              <a:ext uri="{FF2B5EF4-FFF2-40B4-BE49-F238E27FC236}">
                <a16:creationId xmlns:a16="http://schemas.microsoft.com/office/drawing/2014/main" id="{041F17D2-5BB9-411A-8B72-A54029E65931}"/>
              </a:ext>
            </a:extLst>
          </p:cNvPr>
          <p:cNvSpPr/>
          <p:nvPr/>
        </p:nvSpPr>
        <p:spPr>
          <a:xfrm>
            <a:off x="500063" y="771525"/>
            <a:ext cx="1371600" cy="539750"/>
          </a:xfrm>
          <a:prstGeom prst="rect">
            <a:avLst/>
          </a:prstGeom>
          <a:gradFill flip="none" rotWithShape="1">
            <a:gsLst>
              <a:gs pos="0">
                <a:srgbClr val="FF9900">
                  <a:shade val="30000"/>
                  <a:satMod val="115000"/>
                </a:srgbClr>
              </a:gs>
              <a:gs pos="50000">
                <a:srgbClr val="FF9900">
                  <a:shade val="67500"/>
                  <a:satMod val="115000"/>
                </a:srgbClr>
              </a:gs>
              <a:gs pos="100000">
                <a:srgbClr val="FF9900">
                  <a:shade val="100000"/>
                  <a:satMod val="115000"/>
                </a:srgbClr>
              </a:gs>
            </a:gsLst>
            <a:lin ang="162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b="1" dirty="0">
                <a:solidFill>
                  <a:schemeClr val="bg1"/>
                </a:solidFill>
              </a:rPr>
              <a:t>担当</a:t>
            </a:r>
          </a:p>
        </p:txBody>
      </p:sp>
      <p:sp>
        <p:nvSpPr>
          <p:cNvPr id="115" name="ホームベース 114">
            <a:extLst>
              <a:ext uri="{FF2B5EF4-FFF2-40B4-BE49-F238E27FC236}">
                <a16:creationId xmlns:a16="http://schemas.microsoft.com/office/drawing/2014/main" id="{7250C94E-1899-4D35-85C2-DD1D900E66F4}"/>
              </a:ext>
            </a:extLst>
          </p:cNvPr>
          <p:cNvSpPr/>
          <p:nvPr/>
        </p:nvSpPr>
        <p:spPr>
          <a:xfrm>
            <a:off x="1857375" y="771525"/>
            <a:ext cx="2073275" cy="539750"/>
          </a:xfrm>
          <a:prstGeom prst="homePlate">
            <a:avLst/>
          </a:prstGeom>
          <a:gradFill flip="none" rotWithShape="1">
            <a:gsLst>
              <a:gs pos="0">
                <a:srgbClr val="FF9900">
                  <a:shade val="30000"/>
                  <a:satMod val="115000"/>
                </a:srgbClr>
              </a:gs>
              <a:gs pos="50000">
                <a:srgbClr val="FF9900">
                  <a:shade val="67500"/>
                  <a:satMod val="115000"/>
                </a:srgbClr>
              </a:gs>
              <a:gs pos="100000">
                <a:srgbClr val="FF9900">
                  <a:shade val="100000"/>
                  <a:satMod val="115000"/>
                </a:srgbClr>
              </a:gs>
            </a:gsLst>
            <a:lin ang="162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b="1" dirty="0">
                <a:solidFill>
                  <a:schemeClr val="bg1"/>
                </a:solidFill>
              </a:rPr>
              <a:t>第１四半期</a:t>
            </a:r>
            <a:endParaRPr lang="en-US" altLang="ja-JP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kumimoji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406</TotalTime>
  <Words>25</Words>
  <Application>Microsoft Office PowerPoint</Application>
  <PresentationFormat>画面に合わせる (4:3)</PresentationFormat>
  <Paragraphs>13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description>年間のアクションプランのテンプレートです。四半期毎にアクションをテキストを記載するタイプです。企画書・提案書にご活用下さい。</dc:description>
  <cp:revision>12</cp:revision>
  <dcterms:created xsi:type="dcterms:W3CDTF">2009-02-20T09:16:29Z</dcterms:created>
  <dcterms:modified xsi:type="dcterms:W3CDTF">2021-08-07T14:56:44Z</dcterms:modified>
</cp:coreProperties>
</file>