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B42C01E-1979-4CDE-A16C-08D14A6749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D5FFED5-8F29-4133-80C9-78B725D25C0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C427E9B-A509-401D-AF0B-D896DA322FF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87FA56C-7B9F-4E4F-8DCC-CBFE7B4878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73EB3FF-341F-4059-B63D-77EA840D7F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A2E0B0C-E3B0-475A-9796-03807973EB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C2DC448-50E6-4279-A8B5-45AE214236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09ABB1F-44C1-4E82-9EF1-1274DB86FC6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69E2260-24FC-4337-872B-274EDD57B6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FE3D400-8FC1-4CD9-A191-4A5D306075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32C2853-A972-4680-9DCC-0C6BA1BCD2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8476317-ADF0-4814-B2E3-785EFC73B04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B053FD0-BDE9-4ADC-8966-6C6D91924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01F29-3ADA-44C4-85B4-463C4ABA22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273644A-9D39-4589-8E2E-E0161F784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DA6AC3-5221-4FF8-95F6-79C172EA1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8D7A1-47EF-43EE-B2F4-7C6BDD7ECD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8738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100F1A-FECF-4DAD-8DF4-F34594B1B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7F12A-7974-4BC1-AA89-FA06EC4981A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7D44308-5E87-47DD-980C-3ECEA94C9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B4AE80-0445-4F69-9748-389BE9EC6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2A0E9-2B65-4176-AD03-9BE91E933D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607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2702BEC-B74E-4D08-9953-68AE79DFB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D94EF-E111-4786-91CC-FC39E5332F9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60AC4B-2CA9-4FEF-874C-0AF1AE9D7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9BFD4B0-3C9C-4BEB-AC25-7F08BCC5C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9E48F-6A5F-4375-8D5F-044BFB0CA8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627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CA3058-5656-47C5-97FA-0D5739043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6E261-6AAF-4286-82A4-2CB71BA6405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D2DD041-46AE-495A-A977-B42BADBC4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AFE0A21-1422-4EBD-A673-ED104A562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4DA54-C1A5-4E0D-A7E4-FA2C9F7E12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685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E9EA14-0050-4FCA-81E8-869340578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3690D-73CD-4FD9-B479-07496CA8615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6A4CF84-652E-4B72-98DF-CBB6C23AD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6D1B2DF-1552-4AEE-85F1-70EFD4967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E79B6-AD13-4511-8427-AF77E7A6C4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841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60C8A8B-96A5-4D0C-8E1F-054D182EB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E29AE-5E72-41E3-A961-D65F5F00192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7976286-1CCB-4A03-AE88-3EECF1E9B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C89B9B2-3495-4DE4-A20D-08E392591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E9CBB-534C-43FC-8125-4C5B3C5770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310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E4C4C3E-51E3-436B-840B-C543F44A2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6778A-712E-4C66-B4B4-00B26AF794F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25A2FA1-9DB7-4AC9-B2DE-FA5F27DB2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9EEE2EC-DE34-4E21-8112-692CEF89C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0E99E-3998-4040-9668-B83CBE34F6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6577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AB7F8A9-99AF-45CA-B6A6-3BACC213B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2068-4807-40BE-99B0-1F3EC44297F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3748DE9-6F6B-487C-AB57-9778DE64F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9F662AD-EA03-4295-B3F9-2BCD83116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35587-C905-45FA-A31B-272E615658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013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266F62F-CF0A-4D58-B197-70B5EC007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A2897-DAA3-478D-B126-B17BBE0A6C2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45B12F6-5785-4A8B-803C-A9ED627F8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D63CB9B-E114-4160-8E35-D6B3A252D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AB5B6-2D13-48D2-8C81-B828F55C2D0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938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7271683-67C1-4A82-8D32-D3A8FD41D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74EF2-63E6-4A74-A215-95199EFF0D3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13B0942-6787-429B-A028-AAC9787E1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F1C42F7-B780-40D3-AAE9-4A97DB21E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F4753-F09A-4D31-A383-EA92D6B5DD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131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8CEAC66-17FB-43E2-8944-57DDA158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F336D-42D5-4681-97C4-8D1F6FBC7D1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00C4098-9166-40A6-8A90-3E5F68D31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E341FAA-FF17-47FF-A0B4-FA50D619F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238B7-9B20-43E1-A487-FC37FB34CE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589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4B79266-EABD-4F8B-AFE8-CC03C6C4240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5D6E636-A6BD-4576-9E81-2056D77993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E06F40-02BD-4BA0-AD6E-93C643323F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03674F9-AED4-4D23-9D2A-4382444668F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32DF8A0-C0D7-4135-952B-DDA00B7285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F6461C-73CF-4E9A-9D0A-A07C4B7A5D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EEE0EE1-9106-4218-9DCD-D9C33BC0BF9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92C00B9-5B6D-4C87-B0E3-20CC6D1C384F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5012B52-C45C-4D00-A59C-65A75C8D44C9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AEB44F78-3E3F-424C-B6BC-00CCB383D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205FF68-8E98-4A7C-8E9D-5DCC6EE86C8B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4">
            <a:extLst>
              <a:ext uri="{FF2B5EF4-FFF2-40B4-BE49-F238E27FC236}">
                <a16:creationId xmlns:a16="http://schemas.microsoft.com/office/drawing/2014/main" id="{830691A0-3267-4902-B844-C40BEACB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・ここに入力</a:t>
            </a:r>
          </a:p>
        </p:txBody>
      </p:sp>
      <p:sp>
        <p:nvSpPr>
          <p:cNvPr id="2055" name="Rectangle 25">
            <a:extLst>
              <a:ext uri="{FF2B5EF4-FFF2-40B4-BE49-F238E27FC236}">
                <a16:creationId xmlns:a16="http://schemas.microsoft.com/office/drawing/2014/main" id="{EA3ACEB4-AA62-4D2D-A0E8-CA41BDF8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1306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6" name="Rectangle 26">
            <a:extLst>
              <a:ext uri="{FF2B5EF4-FFF2-40B4-BE49-F238E27FC236}">
                <a16:creationId xmlns:a16="http://schemas.microsoft.com/office/drawing/2014/main" id="{C239BB8E-8753-4D70-AC05-F4869325D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1306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7" name="Rectangle 27">
            <a:extLst>
              <a:ext uri="{FF2B5EF4-FFF2-40B4-BE49-F238E27FC236}">
                <a16:creationId xmlns:a16="http://schemas.microsoft.com/office/drawing/2014/main" id="{821B666C-061E-4F4F-A854-B4B10CFC4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8" name="Rectangle 28">
            <a:extLst>
              <a:ext uri="{FF2B5EF4-FFF2-40B4-BE49-F238E27FC236}">
                <a16:creationId xmlns:a16="http://schemas.microsoft.com/office/drawing/2014/main" id="{B6062AD6-F290-47D7-A544-F3C9AE258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2259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9" name="Rectangle 29">
            <a:extLst>
              <a:ext uri="{FF2B5EF4-FFF2-40B4-BE49-F238E27FC236}">
                <a16:creationId xmlns:a16="http://schemas.microsoft.com/office/drawing/2014/main" id="{623C27E0-7AB6-48BB-AD1D-534748072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2259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0" name="Rectangle 30">
            <a:extLst>
              <a:ext uri="{FF2B5EF4-FFF2-40B4-BE49-F238E27FC236}">
                <a16:creationId xmlns:a16="http://schemas.microsoft.com/office/drawing/2014/main" id="{D9B20CE4-B255-4B97-86A5-2D1F43C68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1" name="Rectangle 31">
            <a:extLst>
              <a:ext uri="{FF2B5EF4-FFF2-40B4-BE49-F238E27FC236}">
                <a16:creationId xmlns:a16="http://schemas.microsoft.com/office/drawing/2014/main" id="{D7EED69C-1074-4781-A69D-A47AA41BB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3211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2" name="Rectangle 32">
            <a:extLst>
              <a:ext uri="{FF2B5EF4-FFF2-40B4-BE49-F238E27FC236}">
                <a16:creationId xmlns:a16="http://schemas.microsoft.com/office/drawing/2014/main" id="{A5D5D1F4-5463-4232-8722-DB32758D4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3211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3" name="Rectangle 33">
            <a:extLst>
              <a:ext uri="{FF2B5EF4-FFF2-40B4-BE49-F238E27FC236}">
                <a16:creationId xmlns:a16="http://schemas.microsoft.com/office/drawing/2014/main" id="{158F60BC-E4D4-4D20-876E-E13949750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4" name="Rectangle 34">
            <a:extLst>
              <a:ext uri="{FF2B5EF4-FFF2-40B4-BE49-F238E27FC236}">
                <a16:creationId xmlns:a16="http://schemas.microsoft.com/office/drawing/2014/main" id="{66282919-8299-42DF-A305-E2781B2ED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4164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5" name="Rectangle 35">
            <a:extLst>
              <a:ext uri="{FF2B5EF4-FFF2-40B4-BE49-F238E27FC236}">
                <a16:creationId xmlns:a16="http://schemas.microsoft.com/office/drawing/2014/main" id="{0348498E-8990-4B3A-9B3F-E77D51CC2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4164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6" name="Rectangle 42">
            <a:extLst>
              <a:ext uri="{FF2B5EF4-FFF2-40B4-BE49-F238E27FC236}">
                <a16:creationId xmlns:a16="http://schemas.microsoft.com/office/drawing/2014/main" id="{2F02E68F-CEB5-4EFB-9692-782ED4279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7" name="Rectangle 45">
            <a:extLst>
              <a:ext uri="{FF2B5EF4-FFF2-40B4-BE49-F238E27FC236}">
                <a16:creationId xmlns:a16="http://schemas.microsoft.com/office/drawing/2014/main" id="{09CDD2E4-1C73-4631-8C89-012F4B470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48">
            <a:extLst>
              <a:ext uri="{FF2B5EF4-FFF2-40B4-BE49-F238E27FC236}">
                <a16:creationId xmlns:a16="http://schemas.microsoft.com/office/drawing/2014/main" id="{B086947F-950F-4F2E-AEF6-38192E677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51">
            <a:extLst>
              <a:ext uri="{FF2B5EF4-FFF2-40B4-BE49-F238E27FC236}">
                <a16:creationId xmlns:a16="http://schemas.microsoft.com/office/drawing/2014/main" id="{24C2CF66-584F-43D6-B0E0-46D57D3DD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4">
            <a:extLst>
              <a:ext uri="{FF2B5EF4-FFF2-40B4-BE49-F238E27FC236}">
                <a16:creationId xmlns:a16="http://schemas.microsoft.com/office/drawing/2014/main" id="{B2FD3564-4037-4EC3-9AB6-3B9767E25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306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企画チーム</a:t>
            </a:r>
          </a:p>
        </p:txBody>
      </p:sp>
      <p:sp>
        <p:nvSpPr>
          <p:cNvPr id="2071" name="Rectangle 27">
            <a:extLst>
              <a:ext uri="{FF2B5EF4-FFF2-40B4-BE49-F238E27FC236}">
                <a16:creationId xmlns:a16="http://schemas.microsoft.com/office/drawing/2014/main" id="{00BA7871-4D79-453B-B1B9-5633C378C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2259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072" name="Rectangle 30">
            <a:extLst>
              <a:ext uri="{FF2B5EF4-FFF2-40B4-BE49-F238E27FC236}">
                <a16:creationId xmlns:a16="http://schemas.microsoft.com/office/drawing/2014/main" id="{C14B1A5F-B729-4576-B04F-88AC86E17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3211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2073" name="Rectangle 33">
            <a:extLst>
              <a:ext uri="{FF2B5EF4-FFF2-40B4-BE49-F238E27FC236}">
                <a16:creationId xmlns:a16="http://schemas.microsoft.com/office/drawing/2014/main" id="{88D7CEFF-45A3-4671-83BE-95AA7894B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164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営業１チーム</a:t>
            </a:r>
          </a:p>
        </p:txBody>
      </p:sp>
      <p:sp>
        <p:nvSpPr>
          <p:cNvPr id="116" name="山形 115">
            <a:extLst>
              <a:ext uri="{FF2B5EF4-FFF2-40B4-BE49-F238E27FC236}">
                <a16:creationId xmlns:a16="http://schemas.microsoft.com/office/drawing/2014/main" id="{5D99A2D1-FEE7-4E93-976D-E45DC957638E}"/>
              </a:ext>
            </a:extLst>
          </p:cNvPr>
          <p:cNvSpPr/>
          <p:nvPr/>
        </p:nvSpPr>
        <p:spPr>
          <a:xfrm>
            <a:off x="35210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第２四半期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7" name="山形 116">
            <a:extLst>
              <a:ext uri="{FF2B5EF4-FFF2-40B4-BE49-F238E27FC236}">
                <a16:creationId xmlns:a16="http://schemas.microsoft.com/office/drawing/2014/main" id="{5D34FF40-1236-4CC4-AE7A-8D6A684DAC04}"/>
              </a:ext>
            </a:extLst>
          </p:cNvPr>
          <p:cNvSpPr/>
          <p:nvPr/>
        </p:nvSpPr>
        <p:spPr>
          <a:xfrm>
            <a:off x="52355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第３四半期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8" name="山形 117">
            <a:extLst>
              <a:ext uri="{FF2B5EF4-FFF2-40B4-BE49-F238E27FC236}">
                <a16:creationId xmlns:a16="http://schemas.microsoft.com/office/drawing/2014/main" id="{574F0586-716A-4255-949A-C3A1C4748809}"/>
              </a:ext>
            </a:extLst>
          </p:cNvPr>
          <p:cNvSpPr/>
          <p:nvPr/>
        </p:nvSpPr>
        <p:spPr>
          <a:xfrm>
            <a:off x="6929438" y="771525"/>
            <a:ext cx="1976437" cy="539750"/>
          </a:xfrm>
          <a:prstGeom prst="chevron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第４四半期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041F17D2-5BB9-411A-8B72-A54029E65931}"/>
              </a:ext>
            </a:extLst>
          </p:cNvPr>
          <p:cNvSpPr/>
          <p:nvPr/>
        </p:nvSpPr>
        <p:spPr>
          <a:xfrm>
            <a:off x="500063" y="771525"/>
            <a:ext cx="1371600" cy="539750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担当</a:t>
            </a:r>
          </a:p>
        </p:txBody>
      </p:sp>
      <p:sp>
        <p:nvSpPr>
          <p:cNvPr id="115" name="ホームベース 114">
            <a:extLst>
              <a:ext uri="{FF2B5EF4-FFF2-40B4-BE49-F238E27FC236}">
                <a16:creationId xmlns:a16="http://schemas.microsoft.com/office/drawing/2014/main" id="{7250C94E-1899-4D35-85C2-DD1D900E66F4}"/>
              </a:ext>
            </a:extLst>
          </p:cNvPr>
          <p:cNvSpPr/>
          <p:nvPr/>
        </p:nvSpPr>
        <p:spPr>
          <a:xfrm>
            <a:off x="1857375" y="771525"/>
            <a:ext cx="2073275" cy="539750"/>
          </a:xfrm>
          <a:prstGeom prst="homePlate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第１四半期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年間のアクションプランのテンプレートです。四半期毎にアクションをテキストを記載するタイプです。企画書・提案書にご活用下さい。</dc:description>
  <cp:revision>12</cp:revision>
  <dcterms:created xsi:type="dcterms:W3CDTF">2009-02-20T09:16:29Z</dcterms:created>
  <dcterms:modified xsi:type="dcterms:W3CDTF">2021-08-07T14:56:44Z</dcterms:modified>
</cp:coreProperties>
</file>