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1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33"/>
    <a:srgbClr val="00CC00"/>
    <a:srgbClr val="33CC33"/>
    <a:srgbClr val="FFCCFF"/>
    <a:srgbClr val="FFCCCC"/>
    <a:srgbClr val="FF5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C78DBF4-FC7B-4E30-A3DE-9EE79D7B1D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C1DBFDE-D953-485E-A515-47665C72DD0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78A8573-7AF8-4994-B4E0-8FD4CF38875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04CC7BC-AA5B-4E0C-BD15-3D85785F50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FCB9ADF4-6C8C-42C2-BBBE-53F46CEA86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646D670-8F75-4C14-A1D6-8DE08538E5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5BEE4A1-B3F3-4FAF-BDAB-6203F3554D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AB4863F-F250-4D66-8761-54552D92307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049AC4A-264F-445A-8C6E-C91A2289DC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5E234E79-4962-4F0F-AF8B-228CD4149A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69AA4845-B973-4A13-9563-BF7CD7C5BB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486CF03-BF72-44BE-89BD-4198D0B7B56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7EAAA2A-3411-42AF-8C24-FFBCD524D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32B5E-018C-48A3-84B6-731C831F987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C424F3D-7358-481C-BF0D-6333E29BF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AB2739D-B858-4323-81FB-863A4D09E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2F708C-0834-441E-9A1C-C05AD333291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75241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389F597-7A02-40E8-A58D-963B82234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CD9AD-7AE4-4C12-B4E0-3CEF869E27C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1A6BD20-E743-4486-925B-E4C172953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F0C272B-F288-4B21-B7A9-3AF34EDB6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3F8BF2-913E-4C7D-A4EA-5D502E51522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048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72A00D6-72FD-4B8C-A25D-36684E77F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FB56F-8A95-4E25-A383-1A7AAE1FE5D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5441066-5239-4D8A-9713-990511F97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7EFAF88-9419-4074-802F-0D78CB0E8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3228F-C717-4DC7-82A9-FA1A564A22A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9722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183D89E-3D4A-4024-98EB-6904F5C4F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95C7C-44DA-4F2E-9642-9ECDABA9DCC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399A087-C9D3-4793-AAC0-F47BCC5CC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0BDAD43-D9EB-43AF-B0E6-32C1D1E31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40F8-10DF-43E8-8E07-74619FE80D7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61127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81C3EF0-25DA-42F6-A780-2FCF06322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7C348-AF2A-4883-BA5D-098670804FF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6518F79-5AE6-45CD-9C72-547F60E7B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AAD990D-3121-4614-8EFE-825FFCB77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00CB8C-8BAE-4DB1-B39E-0CF70BAFFCC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3639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4C05C17-7E3D-42BD-B531-B24632B51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6526C-F44E-4A02-BFF6-4E67EEAD7FF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2EDA4B8-822B-4BB9-A25E-9B5D5FD3F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C1A7101-BC76-4CF7-9312-BB33862CD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9B615F-428F-45D5-BBEF-517B1F168A5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9642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FD221A51-A45D-431F-BFB5-A65249983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24C5B-7FE9-43EE-A640-29D332BC4F3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3F3276CC-5869-4ABB-9EFC-4E8EC200B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59E7035C-9E30-40BD-97E5-FAEA24691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DD00C-2D8B-4AEF-BA54-836F5BBACD8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32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8BDF9E7-3A92-4195-B649-F50ED71BD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9D19F-A599-410E-827E-93036E0BDC1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46282DF-7ABD-4205-9EFA-2A205AD8F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B180616-D7F8-4848-B88D-1C3C877AB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25A1F8-3133-46FB-830E-C35DDF38C7F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7495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57880DAD-CFB2-4F0B-9807-F04569D65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F6248-61C6-4A34-A637-E7DA6FB4702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68CF65B4-E088-456E-8459-427B5368C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267F154-5F48-44F8-92E1-E5D79CFB3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B6A5D-43D6-4A0A-BC18-C550D6EA333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3830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988BDE7-25DF-4B2E-83FD-333D7B527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5D07F-9F31-442C-852D-FA940A9CB43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A10B97D-FE67-4444-83B1-5819E9524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66173B4-9827-412D-875C-279F669D1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C5BFF7-175E-45D8-820F-6161F93E601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6249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363A394-ECE0-43C3-9F2E-C3A44749B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BBE2B-6EAB-456E-A4A4-7ABC5945D4C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CE33C96-0851-4C9D-B091-D07F07C3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C3D32AE-8A70-48CE-B927-DC60962AF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2F08FD-A97E-4794-8165-7D118481DB9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4897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2228074-7C21-489D-86D8-3CD43C4E411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2B45A47-D436-4397-83B1-148B8EC7C39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5C07E63-CCC7-43BA-918E-A9BD7FEC61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37F2E59-FB5C-4647-9464-F23AA284500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9DD4B84-D964-479B-8246-7CD353DFD4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0DFCEFE-3E76-46F9-8798-6228AE7182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A38730A-C045-4044-B394-D92DE964DD4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9AD1CECC-8BA4-4DE1-993E-1241C069626F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FA082F7C-A13B-4CE1-8C1A-21838581E27F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E6B6B393-C970-48D8-892D-4FF3AF2D8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3336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アクションプラン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24AD333E-9A59-440C-B079-6772D7CC185B}"/>
              </a:ext>
            </a:extLst>
          </p:cNvPr>
          <p:cNvSpPr/>
          <p:nvPr/>
        </p:nvSpPr>
        <p:spPr>
          <a:xfrm>
            <a:off x="285750" y="5357813"/>
            <a:ext cx="8572500" cy="857250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4" name="Rectangle 24">
            <a:extLst>
              <a:ext uri="{FF2B5EF4-FFF2-40B4-BE49-F238E27FC236}">
                <a16:creationId xmlns:a16="http://schemas.microsoft.com/office/drawing/2014/main" id="{EB25DAE1-1FB8-4CE3-84F7-A12F9B9BF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1306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/>
              <a:t>・ここに入力</a:t>
            </a:r>
          </a:p>
        </p:txBody>
      </p:sp>
      <p:sp>
        <p:nvSpPr>
          <p:cNvPr id="2055" name="Rectangle 25">
            <a:extLst>
              <a:ext uri="{FF2B5EF4-FFF2-40B4-BE49-F238E27FC236}">
                <a16:creationId xmlns:a16="http://schemas.microsoft.com/office/drawing/2014/main" id="{1DD70C91-2682-4A87-9DF5-D81EF8373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13065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6" name="Rectangle 26">
            <a:extLst>
              <a:ext uri="{FF2B5EF4-FFF2-40B4-BE49-F238E27FC236}">
                <a16:creationId xmlns:a16="http://schemas.microsoft.com/office/drawing/2014/main" id="{CEA4E987-34F5-46F1-B6ED-D66AF896F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13065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7" name="Rectangle 27">
            <a:extLst>
              <a:ext uri="{FF2B5EF4-FFF2-40B4-BE49-F238E27FC236}">
                <a16:creationId xmlns:a16="http://schemas.microsoft.com/office/drawing/2014/main" id="{C0ED9000-03C8-4A41-ACED-24B95D4533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2259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8" name="Rectangle 28">
            <a:extLst>
              <a:ext uri="{FF2B5EF4-FFF2-40B4-BE49-F238E27FC236}">
                <a16:creationId xmlns:a16="http://schemas.microsoft.com/office/drawing/2014/main" id="{47B6A1BB-E402-427E-B8B9-19AAAFC66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22590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9" name="Rectangle 29">
            <a:extLst>
              <a:ext uri="{FF2B5EF4-FFF2-40B4-BE49-F238E27FC236}">
                <a16:creationId xmlns:a16="http://schemas.microsoft.com/office/drawing/2014/main" id="{19B35335-38EE-4FAF-A4B5-A277BB5D1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22590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0" name="Rectangle 30">
            <a:extLst>
              <a:ext uri="{FF2B5EF4-FFF2-40B4-BE49-F238E27FC236}">
                <a16:creationId xmlns:a16="http://schemas.microsoft.com/office/drawing/2014/main" id="{68905B56-E3D3-4769-AC73-F13C5BA51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3211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1" name="Rectangle 31">
            <a:extLst>
              <a:ext uri="{FF2B5EF4-FFF2-40B4-BE49-F238E27FC236}">
                <a16:creationId xmlns:a16="http://schemas.microsoft.com/office/drawing/2014/main" id="{A71E2B20-FDB0-41BE-AEC1-80A584549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32115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2" name="Rectangle 32">
            <a:extLst>
              <a:ext uri="{FF2B5EF4-FFF2-40B4-BE49-F238E27FC236}">
                <a16:creationId xmlns:a16="http://schemas.microsoft.com/office/drawing/2014/main" id="{0D6E02BE-69D3-4DE5-A8AA-1CF9E5171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32115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3" name="Rectangle 33">
            <a:extLst>
              <a:ext uri="{FF2B5EF4-FFF2-40B4-BE49-F238E27FC236}">
                <a16:creationId xmlns:a16="http://schemas.microsoft.com/office/drawing/2014/main" id="{D6380520-2668-4B21-AD2F-9B353F6AE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4164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4" name="Rectangle 34">
            <a:extLst>
              <a:ext uri="{FF2B5EF4-FFF2-40B4-BE49-F238E27FC236}">
                <a16:creationId xmlns:a16="http://schemas.microsoft.com/office/drawing/2014/main" id="{1D152A47-BB48-45AD-8152-CA63E1B00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41640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5" name="Rectangle 35">
            <a:extLst>
              <a:ext uri="{FF2B5EF4-FFF2-40B4-BE49-F238E27FC236}">
                <a16:creationId xmlns:a16="http://schemas.microsoft.com/office/drawing/2014/main" id="{98E78533-2E76-422B-8755-440334A1D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41640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6" name="Rectangle 42">
            <a:extLst>
              <a:ext uri="{FF2B5EF4-FFF2-40B4-BE49-F238E27FC236}">
                <a16:creationId xmlns:a16="http://schemas.microsoft.com/office/drawing/2014/main" id="{EFFF712A-B6CD-4F87-9386-931F6788E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1306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7" name="Rectangle 45">
            <a:extLst>
              <a:ext uri="{FF2B5EF4-FFF2-40B4-BE49-F238E27FC236}">
                <a16:creationId xmlns:a16="http://schemas.microsoft.com/office/drawing/2014/main" id="{22F69484-D577-4338-BC7E-37F3DA33C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2259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8" name="Rectangle 48">
            <a:extLst>
              <a:ext uri="{FF2B5EF4-FFF2-40B4-BE49-F238E27FC236}">
                <a16:creationId xmlns:a16="http://schemas.microsoft.com/office/drawing/2014/main" id="{C9513EBB-62D7-4C30-99BE-CB87BF6A4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3211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9" name="Rectangle 51">
            <a:extLst>
              <a:ext uri="{FF2B5EF4-FFF2-40B4-BE49-F238E27FC236}">
                <a16:creationId xmlns:a16="http://schemas.microsoft.com/office/drawing/2014/main" id="{43C6D18B-9BCF-4486-9444-4A74FB982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4164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0" name="Rectangle 24">
            <a:extLst>
              <a:ext uri="{FF2B5EF4-FFF2-40B4-BE49-F238E27FC236}">
                <a16:creationId xmlns:a16="http://schemas.microsoft.com/office/drawing/2014/main" id="{6188A6E7-45C3-4967-8A78-D09754D58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3065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企画チーム</a:t>
            </a:r>
          </a:p>
        </p:txBody>
      </p:sp>
      <p:sp>
        <p:nvSpPr>
          <p:cNvPr id="2071" name="Rectangle 27">
            <a:extLst>
              <a:ext uri="{FF2B5EF4-FFF2-40B4-BE49-F238E27FC236}">
                <a16:creationId xmlns:a16="http://schemas.microsoft.com/office/drawing/2014/main" id="{925B14AF-3BE4-4522-9240-E49084597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22590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運営チーム</a:t>
            </a:r>
          </a:p>
        </p:txBody>
      </p:sp>
      <p:sp>
        <p:nvSpPr>
          <p:cNvPr id="2072" name="Rectangle 30">
            <a:extLst>
              <a:ext uri="{FF2B5EF4-FFF2-40B4-BE49-F238E27FC236}">
                <a16:creationId xmlns:a16="http://schemas.microsoft.com/office/drawing/2014/main" id="{87F99815-934C-481E-AD03-354BAD3FB5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32115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制作チーム</a:t>
            </a:r>
          </a:p>
        </p:txBody>
      </p:sp>
      <p:sp>
        <p:nvSpPr>
          <p:cNvPr id="2073" name="Rectangle 33">
            <a:extLst>
              <a:ext uri="{FF2B5EF4-FFF2-40B4-BE49-F238E27FC236}">
                <a16:creationId xmlns:a16="http://schemas.microsoft.com/office/drawing/2014/main" id="{7500B504-A2B2-4CD0-AADD-E19513F586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41640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営業１チーム</a:t>
            </a:r>
          </a:p>
        </p:txBody>
      </p:sp>
      <p:sp>
        <p:nvSpPr>
          <p:cNvPr id="116" name="山形 115">
            <a:extLst>
              <a:ext uri="{FF2B5EF4-FFF2-40B4-BE49-F238E27FC236}">
                <a16:creationId xmlns:a16="http://schemas.microsoft.com/office/drawing/2014/main" id="{0199D491-AC1A-489F-A9E5-D5A1C3641C1A}"/>
              </a:ext>
            </a:extLst>
          </p:cNvPr>
          <p:cNvSpPr/>
          <p:nvPr/>
        </p:nvSpPr>
        <p:spPr>
          <a:xfrm>
            <a:off x="3521075" y="771525"/>
            <a:ext cx="2124075" cy="539750"/>
          </a:xfrm>
          <a:prstGeom prst="chevron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第２四半期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  <p:sp>
        <p:nvSpPr>
          <p:cNvPr id="117" name="山形 116">
            <a:extLst>
              <a:ext uri="{FF2B5EF4-FFF2-40B4-BE49-F238E27FC236}">
                <a16:creationId xmlns:a16="http://schemas.microsoft.com/office/drawing/2014/main" id="{35E04D89-626D-4596-AC6A-6B1244F44FB0}"/>
              </a:ext>
            </a:extLst>
          </p:cNvPr>
          <p:cNvSpPr/>
          <p:nvPr/>
        </p:nvSpPr>
        <p:spPr>
          <a:xfrm>
            <a:off x="5235575" y="771525"/>
            <a:ext cx="2124075" cy="539750"/>
          </a:xfrm>
          <a:prstGeom prst="chevron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第３四半期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  <p:sp>
        <p:nvSpPr>
          <p:cNvPr id="118" name="山形 117">
            <a:extLst>
              <a:ext uri="{FF2B5EF4-FFF2-40B4-BE49-F238E27FC236}">
                <a16:creationId xmlns:a16="http://schemas.microsoft.com/office/drawing/2014/main" id="{961580F3-06F1-4F27-A7D9-FEA29E1DA5C4}"/>
              </a:ext>
            </a:extLst>
          </p:cNvPr>
          <p:cNvSpPr/>
          <p:nvPr/>
        </p:nvSpPr>
        <p:spPr>
          <a:xfrm>
            <a:off x="6929438" y="771525"/>
            <a:ext cx="1976437" cy="539750"/>
          </a:xfrm>
          <a:prstGeom prst="chevron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第４四半期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D83BBD8D-7C71-483C-BB67-FBF2BA0338B9}"/>
              </a:ext>
            </a:extLst>
          </p:cNvPr>
          <p:cNvSpPr/>
          <p:nvPr/>
        </p:nvSpPr>
        <p:spPr>
          <a:xfrm>
            <a:off x="500063" y="771525"/>
            <a:ext cx="1371600" cy="53975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担当</a:t>
            </a:r>
          </a:p>
        </p:txBody>
      </p:sp>
      <p:sp>
        <p:nvSpPr>
          <p:cNvPr id="115" name="ホームベース 114">
            <a:extLst>
              <a:ext uri="{FF2B5EF4-FFF2-40B4-BE49-F238E27FC236}">
                <a16:creationId xmlns:a16="http://schemas.microsoft.com/office/drawing/2014/main" id="{F2A10D93-ACDA-427B-9013-3F066E4922B4}"/>
              </a:ext>
            </a:extLst>
          </p:cNvPr>
          <p:cNvSpPr/>
          <p:nvPr/>
        </p:nvSpPr>
        <p:spPr>
          <a:xfrm>
            <a:off x="1857375" y="771525"/>
            <a:ext cx="2073275" cy="539750"/>
          </a:xfrm>
          <a:prstGeom prst="homePlat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第１四半期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25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年間のアクションプランのテンプレートです。四半期毎にアクションをテキストを記載するタイプです。企画書・提案書にご活用下さい。</dc:description>
  <cp:revision>13</cp:revision>
  <dcterms:created xsi:type="dcterms:W3CDTF">2009-02-20T09:16:29Z</dcterms:created>
  <dcterms:modified xsi:type="dcterms:W3CDTF">2021-08-07T14:56:21Z</dcterms:modified>
</cp:coreProperties>
</file>