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0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33"/>
    <a:srgbClr val="00CC00"/>
    <a:srgbClr val="33CC33"/>
    <a:srgbClr val="FFCCFF"/>
    <a:srgbClr val="FFCCCC"/>
    <a:srgbClr val="FF505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03B06D0-9264-4BAB-A1E7-38DFEBFF4F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D28515B-6410-4563-8CBF-6C5E4254B54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E10B46E-C6CF-47CF-8016-3449BB91B93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F77D9F02-2214-4761-9554-E9B22445FFE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D27F5E6-C9A6-403F-94C4-4562499126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88E2B09-D4AB-48B0-A614-E89A7C4DA38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810D51A-180A-413A-A3DE-1E838F77DA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30546634-6F1D-4606-94B5-A85B73BB962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C4B8DB86-661C-44E8-87AD-3D4C05C27E9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56496F42-A7C4-43D0-AC91-996D42BBD2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B01244C4-8FB8-43B5-8498-AFAEAB9EF8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6BCBC1B-E8F0-44FC-A43A-657A9F300FBF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28CE9D9-BE67-4B29-BA44-1B8B70E43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F0850-717E-4AA9-A012-DA17A36D2A2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2F4E208-60BA-4FE4-B6DE-F1113F318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AD28201-6204-4479-BC4C-062969767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680254-D7B7-4603-9CF2-FD0E0F31887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9557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4A01264-6560-41D9-95BA-593B2BF7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005B1-1FA6-447A-B427-B7543AE5E3E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F7C93AB-C9FF-45E1-A160-6A3DC8231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E7C0E6C-E63B-4C0B-BA0A-14DC2B0C7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61715-5DC0-468B-8D37-6CBD02E4D5B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7293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618362E-80AF-4C2C-96E1-6C2649ADB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B5C2D-D8E9-4AA9-9CCF-F436EF6DDE1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6BE6E93-C5D4-41E2-BB94-E1C8FF8A3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6C466AD-FA3E-4711-9C79-86D7DA849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5194F2-9AAB-44C5-9470-2C63BB6440D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40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4AAA08E-CDDA-45BC-A335-498CF21C2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5C8F3-1935-4CA7-AEFC-56EE1683655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E58C831-CB09-428D-8F7F-59ACC2C1E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2A35F50-74A5-489D-97EB-1F2FF9AD4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D0AF1F-E0D1-4390-AA40-E5281E4DB27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3981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B5C5EC3-4B47-41B6-BD26-B4FD77254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4D3C7-E0CB-42B7-BC29-6137C73B4E0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E1FD964-C099-49D7-9323-C03835AAA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8D989C7-261D-499D-AFA9-941A70BB3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0B0C1-FFBE-45A4-BC0C-5D8AE13E8BC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62295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27978FB-F286-42A2-8DB6-18A0DB449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943B6-DB46-4F29-9862-A6F4F6215B6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DE96248-A5F3-46A1-BBBD-E016D9294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F775034-2E30-4D74-B729-0A069FBD3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3C9A3-6C59-4878-BEB5-4E578571672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71374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CD71733D-9035-46DC-AF9C-D9BC6104B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99DBE-5DE1-4726-8544-FE1558508BF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2F71B859-ACFB-455C-9D23-D0C70CCD8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148FACE5-AC86-4D87-9859-2E46AFDB6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0FCFF9-D828-49C7-86BB-5159AC7EB7D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5826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19F8EDB0-738C-4526-9939-F8FE53AF0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BC95E-0BC2-40A2-86ED-B7D5D661BF0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2C659EE-8749-4CEF-A147-D7BD31A17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6418501-4059-4FD1-A1F0-7A7593153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9C301D-DF54-428C-8A4D-EB239F638CA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0993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08E1068C-046D-4903-B2D2-0FBD7B3A4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09E0A-88C8-4140-91B0-66F997985D7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31935E6A-41DB-46C1-90E9-2828F3E3A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C6CC2EBA-3EA0-472A-A71B-63FBAC782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5A7687-ED7D-4EE9-B6B8-D1FFA0D19CD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5902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3628722-BB9D-4EDD-A10C-862E4C2D5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E890D-D842-4651-B893-E74A7279F38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F168661-3758-4265-A359-C8F5F29BE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0B0FC7C-8904-4738-AA43-784115683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579C7B-EFF0-46B6-A189-37F5BB4627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33547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513EDA2-0D30-44F3-8DA1-9841FBE10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760FA-8B5D-4F76-8F39-F9BC6A319F7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EF0E3ED-9ACF-4E53-AAC8-1327D49B0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8C0D7EA-E0A3-4630-8F72-3B711CE95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EEBBE0-282F-41A2-A3AC-B7CC23DACFB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0570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878C255F-7E2F-4831-8397-7A75013D62F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A2EA915-9339-4C1F-9689-15C936246D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D2FE800-A4B4-4AB4-9457-4A1C07E1B3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3CB3D15-309E-4B18-BD90-EFC89013C25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DFD0CEC-7E33-463D-8B6A-D30B194F6B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1225477-C6F5-4099-A9B1-1B347C507D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F4199DD-F467-49E8-B26F-93FD8D32561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2A9CD403-5589-46C1-A482-2E6165D5649F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ECCBFA2D-7D0A-4A00-AAAE-DE915E6B7D66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07766D5E-3107-4356-8B32-6973F858F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3336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アクションプラン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BB065F6A-820D-4452-82B1-58DCD8D2DAB6}"/>
              </a:ext>
            </a:extLst>
          </p:cNvPr>
          <p:cNvSpPr/>
          <p:nvPr/>
        </p:nvSpPr>
        <p:spPr>
          <a:xfrm>
            <a:off x="285750" y="5357813"/>
            <a:ext cx="8572500" cy="857250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4" name="Rectangle 24">
            <a:extLst>
              <a:ext uri="{FF2B5EF4-FFF2-40B4-BE49-F238E27FC236}">
                <a16:creationId xmlns:a16="http://schemas.microsoft.com/office/drawing/2014/main" id="{45E7DCD4-42E1-4110-8144-6D433A3BFA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13065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/>
              <a:t>・ここに入力</a:t>
            </a:r>
          </a:p>
        </p:txBody>
      </p:sp>
      <p:sp>
        <p:nvSpPr>
          <p:cNvPr id="2055" name="Rectangle 25">
            <a:extLst>
              <a:ext uri="{FF2B5EF4-FFF2-40B4-BE49-F238E27FC236}">
                <a16:creationId xmlns:a16="http://schemas.microsoft.com/office/drawing/2014/main" id="{772B174D-7EBF-4BDA-AF54-33FBC12DE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1306513"/>
            <a:ext cx="1695450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6" name="Rectangle 26">
            <a:extLst>
              <a:ext uri="{FF2B5EF4-FFF2-40B4-BE49-F238E27FC236}">
                <a16:creationId xmlns:a16="http://schemas.microsoft.com/office/drawing/2014/main" id="{D74F619A-CC2E-48C9-BEC0-880B93EAF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863" y="1306513"/>
            <a:ext cx="1697037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7" name="Rectangle 27">
            <a:extLst>
              <a:ext uri="{FF2B5EF4-FFF2-40B4-BE49-F238E27FC236}">
                <a16:creationId xmlns:a16="http://schemas.microsoft.com/office/drawing/2014/main" id="{0887F5F9-8362-4303-9499-1918BFD5B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22590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8" name="Rectangle 28">
            <a:extLst>
              <a:ext uri="{FF2B5EF4-FFF2-40B4-BE49-F238E27FC236}">
                <a16:creationId xmlns:a16="http://schemas.microsoft.com/office/drawing/2014/main" id="{B706ED30-4064-494E-82A3-51987052D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2259013"/>
            <a:ext cx="1695450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9" name="Rectangle 29">
            <a:extLst>
              <a:ext uri="{FF2B5EF4-FFF2-40B4-BE49-F238E27FC236}">
                <a16:creationId xmlns:a16="http://schemas.microsoft.com/office/drawing/2014/main" id="{921D4F06-4AA7-4CD0-B0F3-61525E98E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863" y="2259013"/>
            <a:ext cx="1697037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0" name="Rectangle 30">
            <a:extLst>
              <a:ext uri="{FF2B5EF4-FFF2-40B4-BE49-F238E27FC236}">
                <a16:creationId xmlns:a16="http://schemas.microsoft.com/office/drawing/2014/main" id="{80C329B1-09DE-45B2-91E7-D7827EBEF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32115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1" name="Rectangle 31">
            <a:extLst>
              <a:ext uri="{FF2B5EF4-FFF2-40B4-BE49-F238E27FC236}">
                <a16:creationId xmlns:a16="http://schemas.microsoft.com/office/drawing/2014/main" id="{6DCB314A-B889-4A90-913D-88A42881E7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3211513"/>
            <a:ext cx="1695450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2" name="Rectangle 32">
            <a:extLst>
              <a:ext uri="{FF2B5EF4-FFF2-40B4-BE49-F238E27FC236}">
                <a16:creationId xmlns:a16="http://schemas.microsoft.com/office/drawing/2014/main" id="{84317063-7390-41E7-94DF-15312DC29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863" y="3211513"/>
            <a:ext cx="1697037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3" name="Rectangle 33">
            <a:extLst>
              <a:ext uri="{FF2B5EF4-FFF2-40B4-BE49-F238E27FC236}">
                <a16:creationId xmlns:a16="http://schemas.microsoft.com/office/drawing/2014/main" id="{008554C0-7B92-4B35-BEE5-57B890FFF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41640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4" name="Rectangle 34">
            <a:extLst>
              <a:ext uri="{FF2B5EF4-FFF2-40B4-BE49-F238E27FC236}">
                <a16:creationId xmlns:a16="http://schemas.microsoft.com/office/drawing/2014/main" id="{77E01853-31AE-4AEB-BE45-69DA3F303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4164013"/>
            <a:ext cx="1695450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5" name="Rectangle 35">
            <a:extLst>
              <a:ext uri="{FF2B5EF4-FFF2-40B4-BE49-F238E27FC236}">
                <a16:creationId xmlns:a16="http://schemas.microsoft.com/office/drawing/2014/main" id="{3818F67E-6E34-46ED-AFA9-E1A7277F4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863" y="4164013"/>
            <a:ext cx="1697037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6" name="Rectangle 42">
            <a:extLst>
              <a:ext uri="{FF2B5EF4-FFF2-40B4-BE49-F238E27FC236}">
                <a16:creationId xmlns:a16="http://schemas.microsoft.com/office/drawing/2014/main" id="{055DBBC3-C8D9-42F1-A357-FCB689C919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13065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7" name="Rectangle 45">
            <a:extLst>
              <a:ext uri="{FF2B5EF4-FFF2-40B4-BE49-F238E27FC236}">
                <a16:creationId xmlns:a16="http://schemas.microsoft.com/office/drawing/2014/main" id="{ADFE7715-2726-4AE2-B5B2-C4E6D9AB3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22590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8" name="Rectangle 48">
            <a:extLst>
              <a:ext uri="{FF2B5EF4-FFF2-40B4-BE49-F238E27FC236}">
                <a16:creationId xmlns:a16="http://schemas.microsoft.com/office/drawing/2014/main" id="{5782EF04-CA98-4853-A769-F4658A3FE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32115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9" name="Rectangle 51">
            <a:extLst>
              <a:ext uri="{FF2B5EF4-FFF2-40B4-BE49-F238E27FC236}">
                <a16:creationId xmlns:a16="http://schemas.microsoft.com/office/drawing/2014/main" id="{F54793A1-EB3F-43E6-AFA9-F522FB9FE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41640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0" name="Rectangle 24">
            <a:extLst>
              <a:ext uri="{FF2B5EF4-FFF2-40B4-BE49-F238E27FC236}">
                <a16:creationId xmlns:a16="http://schemas.microsoft.com/office/drawing/2014/main" id="{51E942C4-5949-459A-B0D5-CBED3747D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306513"/>
            <a:ext cx="1357312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企画チーム</a:t>
            </a:r>
          </a:p>
        </p:txBody>
      </p:sp>
      <p:sp>
        <p:nvSpPr>
          <p:cNvPr id="2071" name="Rectangle 27">
            <a:extLst>
              <a:ext uri="{FF2B5EF4-FFF2-40B4-BE49-F238E27FC236}">
                <a16:creationId xmlns:a16="http://schemas.microsoft.com/office/drawing/2014/main" id="{4711D7DB-E5EB-4A88-BB7A-DCC0A5957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2259013"/>
            <a:ext cx="1357312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運営チーム</a:t>
            </a:r>
          </a:p>
        </p:txBody>
      </p:sp>
      <p:sp>
        <p:nvSpPr>
          <p:cNvPr id="2072" name="Rectangle 30">
            <a:extLst>
              <a:ext uri="{FF2B5EF4-FFF2-40B4-BE49-F238E27FC236}">
                <a16:creationId xmlns:a16="http://schemas.microsoft.com/office/drawing/2014/main" id="{0F0FB736-D5E5-4944-B9DD-9D040B1BFA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3211513"/>
            <a:ext cx="1357312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制作チーム</a:t>
            </a:r>
          </a:p>
        </p:txBody>
      </p:sp>
      <p:sp>
        <p:nvSpPr>
          <p:cNvPr id="2073" name="Rectangle 33">
            <a:extLst>
              <a:ext uri="{FF2B5EF4-FFF2-40B4-BE49-F238E27FC236}">
                <a16:creationId xmlns:a16="http://schemas.microsoft.com/office/drawing/2014/main" id="{CE61F819-1B7D-4B5A-8B0F-0B1CF023C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4164013"/>
            <a:ext cx="1357312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営業１チーム</a:t>
            </a:r>
          </a:p>
        </p:txBody>
      </p:sp>
      <p:sp>
        <p:nvSpPr>
          <p:cNvPr id="116" name="山形 115">
            <a:extLst>
              <a:ext uri="{FF2B5EF4-FFF2-40B4-BE49-F238E27FC236}">
                <a16:creationId xmlns:a16="http://schemas.microsoft.com/office/drawing/2014/main" id="{404D574B-D3C8-450F-9AD7-F7861C47D668}"/>
              </a:ext>
            </a:extLst>
          </p:cNvPr>
          <p:cNvSpPr/>
          <p:nvPr/>
        </p:nvSpPr>
        <p:spPr>
          <a:xfrm>
            <a:off x="3521075" y="771525"/>
            <a:ext cx="2124075" cy="539750"/>
          </a:xfrm>
          <a:prstGeom prst="chevron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第２四半期</a:t>
            </a:r>
            <a:endParaRPr lang="en-US" altLang="ja-JP" b="1" dirty="0">
              <a:solidFill>
                <a:schemeClr val="bg1"/>
              </a:solidFill>
            </a:endParaRPr>
          </a:p>
        </p:txBody>
      </p:sp>
      <p:sp>
        <p:nvSpPr>
          <p:cNvPr id="117" name="山形 116">
            <a:extLst>
              <a:ext uri="{FF2B5EF4-FFF2-40B4-BE49-F238E27FC236}">
                <a16:creationId xmlns:a16="http://schemas.microsoft.com/office/drawing/2014/main" id="{E7F1AE8E-DCE4-4AC2-A4A5-138A5027BBAA}"/>
              </a:ext>
            </a:extLst>
          </p:cNvPr>
          <p:cNvSpPr/>
          <p:nvPr/>
        </p:nvSpPr>
        <p:spPr>
          <a:xfrm>
            <a:off x="5235575" y="771525"/>
            <a:ext cx="2124075" cy="539750"/>
          </a:xfrm>
          <a:prstGeom prst="chevron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第３四半期</a:t>
            </a:r>
            <a:endParaRPr lang="en-US" altLang="ja-JP" b="1" dirty="0">
              <a:solidFill>
                <a:schemeClr val="bg1"/>
              </a:solidFill>
            </a:endParaRPr>
          </a:p>
        </p:txBody>
      </p:sp>
      <p:sp>
        <p:nvSpPr>
          <p:cNvPr id="118" name="山形 117">
            <a:extLst>
              <a:ext uri="{FF2B5EF4-FFF2-40B4-BE49-F238E27FC236}">
                <a16:creationId xmlns:a16="http://schemas.microsoft.com/office/drawing/2014/main" id="{6DB95DC6-C577-46AA-B954-D68498B23EA1}"/>
              </a:ext>
            </a:extLst>
          </p:cNvPr>
          <p:cNvSpPr/>
          <p:nvPr/>
        </p:nvSpPr>
        <p:spPr>
          <a:xfrm>
            <a:off x="6946900" y="771525"/>
            <a:ext cx="1982788" cy="539750"/>
          </a:xfrm>
          <a:prstGeom prst="chevron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第４四半期</a:t>
            </a:r>
            <a:endParaRPr lang="en-US" altLang="ja-JP" b="1" dirty="0">
              <a:solidFill>
                <a:schemeClr val="bg1"/>
              </a:solidFill>
            </a:endParaRPr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F9E7D90C-036E-4F75-9576-D59834785B98}"/>
              </a:ext>
            </a:extLst>
          </p:cNvPr>
          <p:cNvSpPr/>
          <p:nvPr/>
        </p:nvSpPr>
        <p:spPr>
          <a:xfrm>
            <a:off x="500063" y="771525"/>
            <a:ext cx="1371600" cy="53975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担当</a:t>
            </a:r>
          </a:p>
        </p:txBody>
      </p:sp>
      <p:sp>
        <p:nvSpPr>
          <p:cNvPr id="115" name="ホームベース 114">
            <a:extLst>
              <a:ext uri="{FF2B5EF4-FFF2-40B4-BE49-F238E27FC236}">
                <a16:creationId xmlns:a16="http://schemas.microsoft.com/office/drawing/2014/main" id="{C796D835-5422-46CA-B109-0217D535335A}"/>
              </a:ext>
            </a:extLst>
          </p:cNvPr>
          <p:cNvSpPr/>
          <p:nvPr/>
        </p:nvSpPr>
        <p:spPr>
          <a:xfrm>
            <a:off x="1857375" y="771525"/>
            <a:ext cx="2073275" cy="539750"/>
          </a:xfrm>
          <a:prstGeom prst="homePlat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第１四半期</a:t>
            </a:r>
            <a:endParaRPr lang="en-US" altLang="ja-JP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25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年間のアクションプランのテンプレートです。四半期毎にアクションをテキストを記載するタイプです。企画書・提案書にご活用下さい。</dc:description>
  <cp:revision>13</cp:revision>
  <dcterms:created xsi:type="dcterms:W3CDTF">2009-02-20T09:16:29Z</dcterms:created>
  <dcterms:modified xsi:type="dcterms:W3CDTF">2021-08-07T14:55:56Z</dcterms:modified>
</cp:coreProperties>
</file>