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65D24038-F132-4B39-89F3-2725C64B5B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2E0BB5F-3481-4B53-B02A-767399BD7A8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250BE86-4482-4AC1-A55D-69114124A90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197DDF3-84E1-47AC-8F52-5BA3032DA53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4465312-8FBA-4C73-A16A-53D4A69E19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7AA0EC4-294A-4694-B6D8-51C15EA8F27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66E87F8-3553-4116-91D0-E3BC0189BE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7C6ACF3-B46E-4442-9F6B-2A8A50BDD86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17AB2815-1619-40E7-B373-371D7FC4E0B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98D95B1-D35D-4E6E-B43D-3337C9A32F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56CBBF9-9CE9-49CD-8355-2B06E93948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A1847BD-948B-4CC2-82EB-A7C21D8E87DA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C883177-262F-4982-B97A-BA5B01BB3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E9D41-ED11-45DC-B0F0-BD22DB727B0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8D7A3AE-DC99-44E4-BF58-06B91AB3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638E17-D21F-485D-A687-FAD87883E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43A299-1458-433C-B409-0474BD0E52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16267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BF8C4F7-E757-457A-BB74-D53576EB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09286-AD63-4710-81B0-89540F19855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CE02DB1-B703-44E9-8352-760CFE5E7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D984458-A390-4F47-AA6E-3641314EC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3BC74-0322-4D8B-B685-B3B1795B9C4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466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9B19AC8-ADCC-4627-9AA9-C172A40A3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217DE-EBAA-4976-866F-7F52E3D7B3E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8245336-1FFB-4D45-AE72-55FB282DD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F54F9AA-5DE5-4224-807F-E36E084FF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ED979-B412-414A-8B10-508D93C3E62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2728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D2DD2F6-8614-4C94-9A56-1438F407A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A5118-D19B-4C01-B24A-898A973500C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C28A03F-EA47-4168-90E3-699E20D05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62B2837-F3ED-405C-9BB4-78358BE89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6EB40-5755-4DEF-A230-0F51B89D55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137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63A7DA-BA74-4D85-858E-46017D1D7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00E85-0B72-4765-A64A-8CF0EEC1FCB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63E2BBA-CAF1-4180-B2D0-7D9C04AB4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70D0BD4-C09F-46D6-861E-AEE52CF3A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E2ACE-77A5-441A-8F64-90425D0161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5724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26BBCD8-D14C-436E-B71E-F62F3304E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F4100-5CBB-4669-845E-B1AE0D7178B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0CEC821-5197-490A-BCE4-F1A1B8CC5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3589FC7-5DDF-405F-B926-9C6108E44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2A62B-93CA-4797-A525-FA11964C25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5881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18CC222-499C-4564-80A1-45D6D0D38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4CFF0-0A05-4612-8C79-A2A1539D1D9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4A0D131-9D48-4C10-B34E-9F299FC30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CD424A9-6220-49C7-A988-2412827B4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D3A0C-7FAF-426A-9C97-1A1D5483C7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041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ADD7EF5E-362F-4E49-ADF9-5A277179E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A53F0-A2EC-4458-A66E-9073C1E53EE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FE0F976-EEF1-4FBE-B3F9-81C1868E2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05F658D-A68B-4A0C-9181-B3A08C91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A41D7-B691-480A-BF29-D65AC3E07F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298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6620A9A-47C4-4869-9935-F550B706C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6C69A-FA63-4D82-AC2F-C1241315E1C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CE976252-B44E-44EE-9999-D6B39D0E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17056BB-4089-4277-BF87-62164689D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1663B1-92A1-4A00-AF46-DBAD60734B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5473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4B70AC0-8D4A-466E-8042-6D6B75681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F2DDA-9DCD-49E2-8D97-D58AE05D936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0834805-9EAD-457C-9012-0F73DD0B8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38170A6-F3EA-442D-820C-B9E593427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12781D-53EA-4F41-82A8-FE0E6C31F9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036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C6DA514-6821-47D5-AB4B-6FA09D997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F7748-16A8-4F29-87AB-BC04D0D8771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0F16788-AA89-44E1-8073-47623A005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2E160B6-92B7-4F52-8885-990AB10A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418F4-6888-446A-81C4-73CCF8B649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8767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C2D18E0-1021-4319-A60D-F1423B30E16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E47A2E0-A5DB-47BA-8BB4-B5EEBA440A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D8A4368-BEB8-48F9-BCC8-24013345DA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83773F3-8EFD-4876-B009-75876527ABF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3538458-7BB4-46B8-BDE6-C5ED73D9BA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4D323B0-3666-42C4-B880-D622A04463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1251C2B-F7F5-41DE-917F-0793632CBDB7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C689355-3EE9-4D5D-85CE-DE94E872D18D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D28D627-4FE3-4105-BCF2-691F6E79295C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C60C0A98-6ADC-4552-88E2-72FE6C996A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AE1BC60-C74C-4665-B35B-932350632BF2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Rectangle 24">
            <a:extLst>
              <a:ext uri="{FF2B5EF4-FFF2-40B4-BE49-F238E27FC236}">
                <a16:creationId xmlns:a16="http://schemas.microsoft.com/office/drawing/2014/main" id="{5529CBFE-3345-42DF-BDA6-5E3F32EC5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1306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/>
              <a:t>・ここに入力</a:t>
            </a:r>
          </a:p>
        </p:txBody>
      </p:sp>
      <p:sp>
        <p:nvSpPr>
          <p:cNvPr id="2055" name="Rectangle 25">
            <a:extLst>
              <a:ext uri="{FF2B5EF4-FFF2-40B4-BE49-F238E27FC236}">
                <a16:creationId xmlns:a16="http://schemas.microsoft.com/office/drawing/2014/main" id="{1B6076FA-4A19-4B1F-B2C3-C1EE9004C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13065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6" name="Rectangle 26">
            <a:extLst>
              <a:ext uri="{FF2B5EF4-FFF2-40B4-BE49-F238E27FC236}">
                <a16:creationId xmlns:a16="http://schemas.microsoft.com/office/drawing/2014/main" id="{BBF71D19-2303-444D-A468-01708F656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13065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7" name="Rectangle 27">
            <a:extLst>
              <a:ext uri="{FF2B5EF4-FFF2-40B4-BE49-F238E27FC236}">
                <a16:creationId xmlns:a16="http://schemas.microsoft.com/office/drawing/2014/main" id="{72EE6E43-C499-4245-AF26-8B5CF5F85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2259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8" name="Rectangle 28">
            <a:extLst>
              <a:ext uri="{FF2B5EF4-FFF2-40B4-BE49-F238E27FC236}">
                <a16:creationId xmlns:a16="http://schemas.microsoft.com/office/drawing/2014/main" id="{E94C907B-4E1C-4260-BF7B-C17B013C3F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22590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9" name="Rectangle 29">
            <a:extLst>
              <a:ext uri="{FF2B5EF4-FFF2-40B4-BE49-F238E27FC236}">
                <a16:creationId xmlns:a16="http://schemas.microsoft.com/office/drawing/2014/main" id="{90024614-E842-4675-ACD3-9B3E35728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22590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0" name="Rectangle 30">
            <a:extLst>
              <a:ext uri="{FF2B5EF4-FFF2-40B4-BE49-F238E27FC236}">
                <a16:creationId xmlns:a16="http://schemas.microsoft.com/office/drawing/2014/main" id="{E5D8E5C0-4464-40D9-915B-FB5E5D99D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3211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1" name="Rectangle 31">
            <a:extLst>
              <a:ext uri="{FF2B5EF4-FFF2-40B4-BE49-F238E27FC236}">
                <a16:creationId xmlns:a16="http://schemas.microsoft.com/office/drawing/2014/main" id="{24D203D7-88AB-4FB1-9D2B-935EBE6C6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32115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2" name="Rectangle 32">
            <a:extLst>
              <a:ext uri="{FF2B5EF4-FFF2-40B4-BE49-F238E27FC236}">
                <a16:creationId xmlns:a16="http://schemas.microsoft.com/office/drawing/2014/main" id="{76B6CF74-3C77-40FC-8423-EA0A4F202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32115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3" name="Rectangle 33">
            <a:extLst>
              <a:ext uri="{FF2B5EF4-FFF2-40B4-BE49-F238E27FC236}">
                <a16:creationId xmlns:a16="http://schemas.microsoft.com/office/drawing/2014/main" id="{D4231B6D-B541-44FB-AA05-F494ECC638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4164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4" name="Rectangle 34">
            <a:extLst>
              <a:ext uri="{FF2B5EF4-FFF2-40B4-BE49-F238E27FC236}">
                <a16:creationId xmlns:a16="http://schemas.microsoft.com/office/drawing/2014/main" id="{90D5398F-D5B1-4AF2-939C-52D300880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41640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5" name="Rectangle 35">
            <a:extLst>
              <a:ext uri="{FF2B5EF4-FFF2-40B4-BE49-F238E27FC236}">
                <a16:creationId xmlns:a16="http://schemas.microsoft.com/office/drawing/2014/main" id="{B52E7A1E-EBF6-42E6-8C1B-0736F6427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41640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6" name="Rectangle 42">
            <a:extLst>
              <a:ext uri="{FF2B5EF4-FFF2-40B4-BE49-F238E27FC236}">
                <a16:creationId xmlns:a16="http://schemas.microsoft.com/office/drawing/2014/main" id="{BF175B3C-CAB6-43AA-B44D-D4DC620C5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1306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7" name="Rectangle 45">
            <a:extLst>
              <a:ext uri="{FF2B5EF4-FFF2-40B4-BE49-F238E27FC236}">
                <a16:creationId xmlns:a16="http://schemas.microsoft.com/office/drawing/2014/main" id="{E6DCADAE-ED2F-4BE5-AE4E-CE963DB65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259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48">
            <a:extLst>
              <a:ext uri="{FF2B5EF4-FFF2-40B4-BE49-F238E27FC236}">
                <a16:creationId xmlns:a16="http://schemas.microsoft.com/office/drawing/2014/main" id="{5C976EC0-8EF0-4A65-A607-7830DDEA2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3211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51">
            <a:extLst>
              <a:ext uri="{FF2B5EF4-FFF2-40B4-BE49-F238E27FC236}">
                <a16:creationId xmlns:a16="http://schemas.microsoft.com/office/drawing/2014/main" id="{F98643CC-F82D-4661-8AA3-C4154E48E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4164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4">
            <a:extLst>
              <a:ext uri="{FF2B5EF4-FFF2-40B4-BE49-F238E27FC236}">
                <a16:creationId xmlns:a16="http://schemas.microsoft.com/office/drawing/2014/main" id="{98976DE2-38B4-4260-9683-01590A75C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3065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企画チーム</a:t>
            </a:r>
          </a:p>
        </p:txBody>
      </p:sp>
      <p:sp>
        <p:nvSpPr>
          <p:cNvPr id="2071" name="Rectangle 27">
            <a:extLst>
              <a:ext uri="{FF2B5EF4-FFF2-40B4-BE49-F238E27FC236}">
                <a16:creationId xmlns:a16="http://schemas.microsoft.com/office/drawing/2014/main" id="{2DB43681-B77E-41E2-824C-A532A5686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22590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072" name="Rectangle 30">
            <a:extLst>
              <a:ext uri="{FF2B5EF4-FFF2-40B4-BE49-F238E27FC236}">
                <a16:creationId xmlns:a16="http://schemas.microsoft.com/office/drawing/2014/main" id="{8BB1E44A-CA13-4F11-AF13-C4844AD2B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32115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2073" name="Rectangle 33">
            <a:extLst>
              <a:ext uri="{FF2B5EF4-FFF2-40B4-BE49-F238E27FC236}">
                <a16:creationId xmlns:a16="http://schemas.microsoft.com/office/drawing/2014/main" id="{B1D1320E-A9FA-433A-BD33-7D5E88C1A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41640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営業１チーム</a:t>
            </a:r>
          </a:p>
        </p:txBody>
      </p:sp>
      <p:sp>
        <p:nvSpPr>
          <p:cNvPr id="116" name="山形 115">
            <a:extLst>
              <a:ext uri="{FF2B5EF4-FFF2-40B4-BE49-F238E27FC236}">
                <a16:creationId xmlns:a16="http://schemas.microsoft.com/office/drawing/2014/main" id="{C2037DFD-5173-4F1D-AE92-C701A24E7C3F}"/>
              </a:ext>
            </a:extLst>
          </p:cNvPr>
          <p:cNvSpPr/>
          <p:nvPr/>
        </p:nvSpPr>
        <p:spPr>
          <a:xfrm>
            <a:off x="3521075" y="771525"/>
            <a:ext cx="2124075" cy="539750"/>
          </a:xfrm>
          <a:prstGeom prst="chevron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第２四半期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17" name="山形 116">
            <a:extLst>
              <a:ext uri="{FF2B5EF4-FFF2-40B4-BE49-F238E27FC236}">
                <a16:creationId xmlns:a16="http://schemas.microsoft.com/office/drawing/2014/main" id="{FD32B657-958E-4A67-909B-9C82ED4ED563}"/>
              </a:ext>
            </a:extLst>
          </p:cNvPr>
          <p:cNvSpPr/>
          <p:nvPr/>
        </p:nvSpPr>
        <p:spPr>
          <a:xfrm>
            <a:off x="5235575" y="771525"/>
            <a:ext cx="2124075" cy="539750"/>
          </a:xfrm>
          <a:prstGeom prst="chevron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第３四半期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18" name="山形 117">
            <a:extLst>
              <a:ext uri="{FF2B5EF4-FFF2-40B4-BE49-F238E27FC236}">
                <a16:creationId xmlns:a16="http://schemas.microsoft.com/office/drawing/2014/main" id="{C191C0E3-E3A0-4409-B8B5-1161538B8179}"/>
              </a:ext>
            </a:extLst>
          </p:cNvPr>
          <p:cNvSpPr/>
          <p:nvPr/>
        </p:nvSpPr>
        <p:spPr>
          <a:xfrm>
            <a:off x="6946900" y="771525"/>
            <a:ext cx="1951038" cy="539750"/>
          </a:xfrm>
          <a:prstGeom prst="chevron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第４四半期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5363EA92-7E55-4A06-99CE-CCE7AECDEE17}"/>
              </a:ext>
            </a:extLst>
          </p:cNvPr>
          <p:cNvSpPr/>
          <p:nvPr/>
        </p:nvSpPr>
        <p:spPr>
          <a:xfrm>
            <a:off x="500063" y="771525"/>
            <a:ext cx="1371600" cy="53975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担当</a:t>
            </a:r>
          </a:p>
        </p:txBody>
      </p:sp>
      <p:sp>
        <p:nvSpPr>
          <p:cNvPr id="115" name="ホームベース 114">
            <a:extLst>
              <a:ext uri="{FF2B5EF4-FFF2-40B4-BE49-F238E27FC236}">
                <a16:creationId xmlns:a16="http://schemas.microsoft.com/office/drawing/2014/main" id="{A411FDE8-9B3D-4E16-AC0E-7F1BF9176B18}"/>
              </a:ext>
            </a:extLst>
          </p:cNvPr>
          <p:cNvSpPr/>
          <p:nvPr/>
        </p:nvSpPr>
        <p:spPr>
          <a:xfrm>
            <a:off x="1857375" y="771525"/>
            <a:ext cx="2073275" cy="539750"/>
          </a:xfrm>
          <a:prstGeom prst="homePlate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第１四半期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年間のアクションプランのテンプレートです。四半期毎にアクションをテキストを記載するタイプです。企画書・提案書にご活用下さい。</dc:description>
  <cp:revision>14</cp:revision>
  <dcterms:created xsi:type="dcterms:W3CDTF">2009-02-20T09:16:29Z</dcterms:created>
  <dcterms:modified xsi:type="dcterms:W3CDTF">2021-08-07T14:55:31Z</dcterms:modified>
</cp:coreProperties>
</file>