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F57698C-A747-458F-B6D2-7FF50B9CBE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8A4E0D3-E783-4C35-9028-0809514B32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1BD4A0-D78B-4047-9D0D-142758367CD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69E5E3-478E-4763-94F1-EF0C5F3215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8177F35-3E71-4B27-B0AB-C977880720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12BEFDF-66DA-4E85-8293-C31888433B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8AB2405-A005-41DC-B601-0B757FD0E7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4A31E8A-42AE-4E1B-813B-9C2C0B3C2C8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F00E935-B64C-4DF9-87AD-D567FBDB38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619AABD-DA5E-4F49-8007-C42EF20609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7F24637-7553-48D0-90DA-5171E2B70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6F627B5-EA2F-4CD5-AE7C-A3C05767883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211129E-67BC-4861-8CCC-7EBD07FB1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745D9-5BF9-4E27-AE2E-DCBAC94DCC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1B518B-FBB1-4161-AE26-CF6FEE79D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C6BC2B-0990-488F-9377-54A26B655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8D34F-5702-41EA-BBFB-336890C8D9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913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586A22-1145-424D-A236-D70F7D87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2FD88-AE42-4A9A-8B86-83BDCBA1F6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107861A-48DE-4458-9D9D-15BCF6871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9B58B5-83CD-4DA9-ADE7-F4E0F3CB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94ABB-F2AE-4A1B-8B1E-D4F83001B1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675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E7E1586-12D0-4401-BB1F-61AD82A5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D301E-701D-46FB-A866-86409B7AC9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717D92F-FB07-44CF-BE04-68A273EE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6F5A97-587C-4BCD-97C9-3EE5E7009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955A7-4B78-42DB-B1F3-A903E35C1F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645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475C41-781C-401C-B128-81805D7A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7051A-1D25-4BA2-8B41-701741D64D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6C6C88-EF08-4C47-B874-3205D7E05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934FE74-FDEF-400A-B5B7-031235943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1EEF9-DA17-477B-887A-1218F18374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69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8476D8F-8B14-4E89-9CE5-586E28F8D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1FC82-8DE1-4702-AC91-325C8CCF52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F3A6CF-A09E-467C-92FD-34900E43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5C37A0-55BA-40D2-B6C7-876DA2F22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F4F27-C9B3-4AF7-AE26-8705DDC64D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385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CA3B7DD-5C30-4944-98B8-BBC48828B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7A08B-FF61-4A71-960F-7900332FAB1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7699901-5712-4DBD-B908-71A05164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EC59C2A-444F-413F-A426-F600C3040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E1C0B-31D2-4A40-B0D2-D0EA01987C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71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058FD0B-B946-4067-AC06-67FFC0D72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F188C-607A-4F09-B045-45D9300ACA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73CDAC1-6AA8-4B87-9CE2-266806D7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7BBF401-52B6-4DCE-85BD-941158E2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B69BC-A9AC-44FA-9149-5561E266F5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476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0753753-7180-43B1-A47F-549EBDB99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A4C39-B9D7-4161-9C03-1768FA4203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9899D19-8C2D-4594-AA6B-E98698E9A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D397F2-9EB3-44E4-9E07-96744D3B4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0D4AD-052C-4CA9-BEA3-F298B4B395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339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0F8A05B-3153-43E8-9FCC-711E01A2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D2C3B-EE46-4D79-A668-DA53AD31CB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5DC40A6-7485-4AA3-8FE7-52B7D709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29BC097-5649-4F6D-A89C-AD6F172FA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2DD48-CD1B-45EA-9A72-B97BFF282D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911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1B1348C-397A-4EFF-8DDE-BA6AED920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7DE31-AF17-466E-9891-21A0971DE2D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72F97CE-4E5C-4EEA-A81A-3DBFFD60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5BC7AB-A346-4C6E-80BE-CFCE44186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98A42-72F6-4EE0-802A-338E654933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347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00E96EB-1BA5-4B05-9186-B6549892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75CEE-5B88-4288-97EE-CD5010BD1B9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3E16B89-C798-40CF-A679-36EC68A1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78D5C4E-005E-480C-94B1-C399E728D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267A9-49B3-4605-ABD7-98BA2C262D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998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D82D96D-2259-4FB0-AB67-1270FF1B5A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B15FEEC-1B4D-41F4-AEC9-B85F0FD161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DB06A6-75F7-432A-97E3-24D5147F4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BFFECE4-B050-4B95-800D-489D8C765F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4FC3408-1ADF-4A1F-ABF7-F56B02A7B4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627FE7-D002-475F-915C-6B35E7F0C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7C68760-92E3-457B-972A-AD74A68197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894C7C1-BD00-46A4-8E33-87560713398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9E71520-C175-4BEA-A7DF-202D9EA1B46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8A770D50-1FF2-4108-9A71-392A550F6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AB10DD46-CC84-490F-A86C-6ABF4636F616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2A22B0EF-04D1-4923-A2BA-3C8FF33D7ACD}"/>
              </a:ext>
            </a:extLst>
          </p:cNvPr>
          <p:cNvSpPr/>
          <p:nvPr/>
        </p:nvSpPr>
        <p:spPr>
          <a:xfrm>
            <a:off x="2332038" y="1800225"/>
            <a:ext cx="1908175" cy="787400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・ここに入力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09" name="山形 108">
            <a:extLst>
              <a:ext uri="{FF2B5EF4-FFF2-40B4-BE49-F238E27FC236}">
                <a16:creationId xmlns:a16="http://schemas.microsoft.com/office/drawing/2014/main" id="{8FFB8025-82E2-4444-8BC5-2BB5A48B4281}"/>
              </a:ext>
            </a:extLst>
          </p:cNvPr>
          <p:cNvSpPr/>
          <p:nvPr/>
        </p:nvSpPr>
        <p:spPr>
          <a:xfrm>
            <a:off x="3887788" y="1800225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" name="山形 111">
            <a:extLst>
              <a:ext uri="{FF2B5EF4-FFF2-40B4-BE49-F238E27FC236}">
                <a16:creationId xmlns:a16="http://schemas.microsoft.com/office/drawing/2014/main" id="{676EFC73-9E60-4B4F-A200-DD4951961C19}"/>
              </a:ext>
            </a:extLst>
          </p:cNvPr>
          <p:cNvSpPr/>
          <p:nvPr/>
        </p:nvSpPr>
        <p:spPr>
          <a:xfrm>
            <a:off x="5443538" y="1800225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3" name="山形 112">
            <a:extLst>
              <a:ext uri="{FF2B5EF4-FFF2-40B4-BE49-F238E27FC236}">
                <a16:creationId xmlns:a16="http://schemas.microsoft.com/office/drawing/2014/main" id="{63DC0378-D1B7-49B2-BF8E-EF79A5F0458A}"/>
              </a:ext>
            </a:extLst>
          </p:cNvPr>
          <p:cNvSpPr/>
          <p:nvPr/>
        </p:nvSpPr>
        <p:spPr>
          <a:xfrm>
            <a:off x="6999288" y="1800225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F1E4520D-E44D-43D4-B253-EDE31F179AB8}"/>
              </a:ext>
            </a:extLst>
          </p:cNvPr>
          <p:cNvSpPr/>
          <p:nvPr/>
        </p:nvSpPr>
        <p:spPr>
          <a:xfrm>
            <a:off x="2332038" y="2624138"/>
            <a:ext cx="1908175" cy="787400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7D1DE7CA-F5E0-4C25-B15E-5B35CF812FC6}"/>
              </a:ext>
            </a:extLst>
          </p:cNvPr>
          <p:cNvSpPr/>
          <p:nvPr/>
        </p:nvSpPr>
        <p:spPr>
          <a:xfrm>
            <a:off x="3887788" y="2624138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FB024BD7-A41F-40C1-9FC7-2404C0E8487B}"/>
              </a:ext>
            </a:extLst>
          </p:cNvPr>
          <p:cNvSpPr/>
          <p:nvPr/>
        </p:nvSpPr>
        <p:spPr>
          <a:xfrm>
            <a:off x="5443538" y="2624138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C5AEB123-6372-4882-A420-01EEAAFEB939}"/>
              </a:ext>
            </a:extLst>
          </p:cNvPr>
          <p:cNvSpPr/>
          <p:nvPr/>
        </p:nvSpPr>
        <p:spPr>
          <a:xfrm>
            <a:off x="6999288" y="2624138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0" name="ホームベース 119">
            <a:extLst>
              <a:ext uri="{FF2B5EF4-FFF2-40B4-BE49-F238E27FC236}">
                <a16:creationId xmlns:a16="http://schemas.microsoft.com/office/drawing/2014/main" id="{9AD10EB5-10DD-4A85-8BF9-0FCFBC885721}"/>
              </a:ext>
            </a:extLst>
          </p:cNvPr>
          <p:cNvSpPr/>
          <p:nvPr/>
        </p:nvSpPr>
        <p:spPr>
          <a:xfrm>
            <a:off x="2332038" y="3454400"/>
            <a:ext cx="1908175" cy="787400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1" name="山形 120">
            <a:extLst>
              <a:ext uri="{FF2B5EF4-FFF2-40B4-BE49-F238E27FC236}">
                <a16:creationId xmlns:a16="http://schemas.microsoft.com/office/drawing/2014/main" id="{0901A792-B8AE-4B3D-8778-33FA15CBB6F2}"/>
              </a:ext>
            </a:extLst>
          </p:cNvPr>
          <p:cNvSpPr/>
          <p:nvPr/>
        </p:nvSpPr>
        <p:spPr>
          <a:xfrm>
            <a:off x="3887788" y="3454400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2" name="山形 121">
            <a:extLst>
              <a:ext uri="{FF2B5EF4-FFF2-40B4-BE49-F238E27FC236}">
                <a16:creationId xmlns:a16="http://schemas.microsoft.com/office/drawing/2014/main" id="{459C2BCC-1958-4FD2-A46C-6F75642AD789}"/>
              </a:ext>
            </a:extLst>
          </p:cNvPr>
          <p:cNvSpPr/>
          <p:nvPr/>
        </p:nvSpPr>
        <p:spPr>
          <a:xfrm>
            <a:off x="5443538" y="3454400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3" name="山形 122">
            <a:extLst>
              <a:ext uri="{FF2B5EF4-FFF2-40B4-BE49-F238E27FC236}">
                <a16:creationId xmlns:a16="http://schemas.microsoft.com/office/drawing/2014/main" id="{C794FC4B-09A2-4336-AAAC-CC96B960CD36}"/>
              </a:ext>
            </a:extLst>
          </p:cNvPr>
          <p:cNvSpPr/>
          <p:nvPr/>
        </p:nvSpPr>
        <p:spPr>
          <a:xfrm>
            <a:off x="6999288" y="3454400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4" name="ホームベース 123">
            <a:extLst>
              <a:ext uri="{FF2B5EF4-FFF2-40B4-BE49-F238E27FC236}">
                <a16:creationId xmlns:a16="http://schemas.microsoft.com/office/drawing/2014/main" id="{1076AE13-BB7E-4D41-8D20-9595A3F557E4}"/>
              </a:ext>
            </a:extLst>
          </p:cNvPr>
          <p:cNvSpPr/>
          <p:nvPr/>
        </p:nvSpPr>
        <p:spPr>
          <a:xfrm>
            <a:off x="2332038" y="4284663"/>
            <a:ext cx="1908175" cy="787400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5" name="山形 124">
            <a:extLst>
              <a:ext uri="{FF2B5EF4-FFF2-40B4-BE49-F238E27FC236}">
                <a16:creationId xmlns:a16="http://schemas.microsoft.com/office/drawing/2014/main" id="{42A0DEA6-3CB6-475B-A5A0-F551671C131E}"/>
              </a:ext>
            </a:extLst>
          </p:cNvPr>
          <p:cNvSpPr/>
          <p:nvPr/>
        </p:nvSpPr>
        <p:spPr>
          <a:xfrm>
            <a:off x="3887788" y="4284663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8" name="山形 127">
            <a:extLst>
              <a:ext uri="{FF2B5EF4-FFF2-40B4-BE49-F238E27FC236}">
                <a16:creationId xmlns:a16="http://schemas.microsoft.com/office/drawing/2014/main" id="{417A235C-A4BC-4B9D-8EAB-0C6C9B8DDF51}"/>
              </a:ext>
            </a:extLst>
          </p:cNvPr>
          <p:cNvSpPr/>
          <p:nvPr/>
        </p:nvSpPr>
        <p:spPr>
          <a:xfrm>
            <a:off x="5443538" y="4284663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9" name="山形 128">
            <a:extLst>
              <a:ext uri="{FF2B5EF4-FFF2-40B4-BE49-F238E27FC236}">
                <a16:creationId xmlns:a16="http://schemas.microsoft.com/office/drawing/2014/main" id="{920D87AD-BB56-4B56-8ECF-DD26C992D5CE}"/>
              </a:ext>
            </a:extLst>
          </p:cNvPr>
          <p:cNvSpPr/>
          <p:nvPr/>
        </p:nvSpPr>
        <p:spPr>
          <a:xfrm>
            <a:off x="6999288" y="4284663"/>
            <a:ext cx="1908175" cy="7874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89ED6121-10D6-487F-93DD-BE093C5AEACD}"/>
              </a:ext>
            </a:extLst>
          </p:cNvPr>
          <p:cNvSpPr/>
          <p:nvPr/>
        </p:nvSpPr>
        <p:spPr>
          <a:xfrm>
            <a:off x="414338" y="1800225"/>
            <a:ext cx="1844675" cy="787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4E5D7AA-C0DC-4FF7-8E74-CE47FDC6D5D5}"/>
              </a:ext>
            </a:extLst>
          </p:cNvPr>
          <p:cNvSpPr/>
          <p:nvPr/>
        </p:nvSpPr>
        <p:spPr>
          <a:xfrm>
            <a:off x="415925" y="2624138"/>
            <a:ext cx="1843088" cy="787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B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14594457-1A3F-4A9D-AE92-5D267F1700C4}"/>
              </a:ext>
            </a:extLst>
          </p:cNvPr>
          <p:cNvSpPr/>
          <p:nvPr/>
        </p:nvSpPr>
        <p:spPr>
          <a:xfrm>
            <a:off x="415925" y="3454400"/>
            <a:ext cx="1843088" cy="787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C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60592B46-C163-4CF2-A39F-D1F473B08959}"/>
              </a:ext>
            </a:extLst>
          </p:cNvPr>
          <p:cNvSpPr/>
          <p:nvPr/>
        </p:nvSpPr>
        <p:spPr>
          <a:xfrm>
            <a:off x="415925" y="4284663"/>
            <a:ext cx="1843088" cy="787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D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E8B2B24-A13E-4AF7-9431-5E6F04675F31}"/>
              </a:ext>
            </a:extLst>
          </p:cNvPr>
          <p:cNvSpPr/>
          <p:nvPr/>
        </p:nvSpPr>
        <p:spPr>
          <a:xfrm>
            <a:off x="414338" y="927100"/>
            <a:ext cx="1844675" cy="7889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チーム名</a:t>
            </a: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69B67B61-6814-4B2E-A378-8F8DBCDEC44F}"/>
              </a:ext>
            </a:extLst>
          </p:cNvPr>
          <p:cNvSpPr/>
          <p:nvPr/>
        </p:nvSpPr>
        <p:spPr>
          <a:xfrm>
            <a:off x="233203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72A9C382-2D6F-4B85-B304-2BBBBDE66EC0}"/>
              </a:ext>
            </a:extLst>
          </p:cNvPr>
          <p:cNvSpPr/>
          <p:nvPr/>
        </p:nvSpPr>
        <p:spPr>
          <a:xfrm>
            <a:off x="388778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2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C03E9157-398A-40EC-9562-F7C4E44C1B9F}"/>
              </a:ext>
            </a:extLst>
          </p:cNvPr>
          <p:cNvSpPr/>
          <p:nvPr/>
        </p:nvSpPr>
        <p:spPr>
          <a:xfrm>
            <a:off x="5434013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3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3924705-898D-4579-957E-0EDC7B250323}"/>
              </a:ext>
            </a:extLst>
          </p:cNvPr>
          <p:cNvSpPr/>
          <p:nvPr/>
        </p:nvSpPr>
        <p:spPr>
          <a:xfrm>
            <a:off x="6988175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4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27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2021-08-07T14:55:03Z</dcterms:modified>
</cp:coreProperties>
</file>