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40C4AB0-DC74-4AB8-9323-7DE1B92F87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E114E5D-2372-4937-803B-DB0FC3B4E8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02771E7-7106-4914-83FC-78B9D3108A3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BBF1B6A-C633-4472-A268-B8837EAA60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21F5356-73E8-4BCA-BDCC-4F689CAA63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E828929-0BB3-478E-9725-8A804B1E80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FE3BBA9-4D6F-4255-86C5-58457F175F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6F8B05F-02BE-437D-87BC-1E2AB0B12B3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68224EE-CD28-4039-9BE9-F8F1F471D2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1DC7D97-37F7-449F-8B54-153CFB336F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76C09D5-C7C6-4DFE-BCBB-2F713C473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543C1EB-CCB8-4F57-9ED1-35C60B3CA9E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3417396-747D-422C-80C6-CE303AF3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3185-E6C9-47D3-B7D9-893E6CE23F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8C34A4-ED83-4F78-B811-2A415B145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A3E33CC-9949-4390-85CF-FD6ECAB3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D801D-A981-414C-A9FF-87EE5625FE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544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C7EF464-016F-4B70-96A4-93371C28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53EEC-DB06-4F88-B116-65A875712E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819AF8-BC6B-4221-996A-F922713B4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A8EE30-B1E0-4655-BF9F-DB0961E6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147B2-730B-472D-A1B3-84A6300077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876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5C7D356-EEB7-4CDB-8B62-E6B438293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0BDA-9778-4155-940F-B3B1935F10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C341F9-2E46-4B9E-876C-E78D3E02B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01CAB8-A24D-4FC1-850C-175BA371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1B17E-FD3C-4D04-9978-33A4C374DB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275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4766E0-57A1-48BD-8E6C-D2060F74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A1EE0-7B0C-4080-83F5-23471AEBE0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CF0987-36D8-43AE-8F0D-63FF8B32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8ED3098-37B1-4D5E-B63B-4610AF54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70110-308D-4E04-A292-73D940148A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711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3FF441-3429-4E5A-ADA8-F533D78ED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70B60-385A-4B1F-8563-3C11BE8F30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8490DC-5BF2-4017-B6B5-34734C18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FE018B-92BB-424F-9D82-3C680CE6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ACA8C-B5EE-43EF-8090-A654D81A72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889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0D8FB3F-F12E-428B-8B85-7339101E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37CB0-3D44-4E6C-A5FB-9F940E1ABBF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36FDCBF-9DA0-4397-84D2-9BF840B5A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0C4E13D-E77E-482A-AB07-275C8C836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3A966-2811-4C9B-AF44-5EB864E610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628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7410426-AF51-4CC3-B908-8D06BF67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8C322-EF3C-4567-A0F1-0D8E4C6A6B7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A75A343-E938-4268-A42F-62F707E4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053AD61-2DF0-4D9B-B1DD-17D49DDBF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801BB-AFCA-4716-B033-8C45EFF23E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461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EE88D7E-18F0-407E-8A48-D256FA60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48132-F95A-4D8E-9AB5-37E422E71E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C94345B-B593-4648-8A68-652D5729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DC06AE2-2F9F-4D9B-8743-8034B3A6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80FF3-4141-4622-90A2-1750A42A66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145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B4B6E96-755F-4D3F-AE28-0C1E217F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40893-AD15-44E9-8807-CEDF4656D05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8E4EF31-E55C-4FC1-BD29-8F6B31102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3FA0308-A3D0-40F2-AF62-53E0987AB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8F761-6120-45EE-BE0A-C2AEF011D3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075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4A32B0B-EFF0-4327-9CEA-D0769D0DD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6CEE0-3E60-4B07-BF32-067B6B24EC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83CF537-D0B6-4350-9F30-8FBFE588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8B0902E-038C-4F20-8CBE-9CF0A453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CE4CC-1EE0-453B-AF54-EC2AD13E0C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73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84326A3-D884-46E8-96C8-8B8606865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36CE6-6136-4D55-A324-196FB45D74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AC20774-4C4A-472D-9EC1-5605150EA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2FEC07F-F1E7-46C3-BEB1-DAA710A8A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6B0C3-5D91-4207-A786-636DFB2949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76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B471FF5-725A-41C0-A92D-9077721299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26B1210-5A7B-47DD-A59E-FEB1A2B2F2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1510FD-432E-4199-945C-4A385D08B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7789455-5300-4AD2-B206-373A8D777F1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0C4449-2252-4F72-97C2-960EEA406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76A17A-E639-4A9B-BF8D-315264116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F063FF0-797B-4BE0-9E2F-3B854E514BD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0D96F09A-DBB6-47DE-99F4-075A976EDBF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E792C51-8E1F-4459-B571-7E22E6616BC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C74A2DAE-0715-4C75-A961-2C93AB770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520568C1-B0ED-40FF-B087-8E0477AD0E2B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0BFA649B-676E-4C72-A3E9-63CB5E99BF9A}"/>
              </a:ext>
            </a:extLst>
          </p:cNvPr>
          <p:cNvSpPr/>
          <p:nvPr/>
        </p:nvSpPr>
        <p:spPr>
          <a:xfrm>
            <a:off x="2332038" y="1800225"/>
            <a:ext cx="1908175" cy="7874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・ここに入力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09" name="山形 108">
            <a:extLst>
              <a:ext uri="{FF2B5EF4-FFF2-40B4-BE49-F238E27FC236}">
                <a16:creationId xmlns:a16="http://schemas.microsoft.com/office/drawing/2014/main" id="{708647F1-D403-4023-8FBC-D17EEBFB98BC}"/>
              </a:ext>
            </a:extLst>
          </p:cNvPr>
          <p:cNvSpPr/>
          <p:nvPr/>
        </p:nvSpPr>
        <p:spPr>
          <a:xfrm>
            <a:off x="3887788" y="1800225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" name="山形 111">
            <a:extLst>
              <a:ext uri="{FF2B5EF4-FFF2-40B4-BE49-F238E27FC236}">
                <a16:creationId xmlns:a16="http://schemas.microsoft.com/office/drawing/2014/main" id="{8E299D2E-D48C-4284-97D8-1382818F3755}"/>
              </a:ext>
            </a:extLst>
          </p:cNvPr>
          <p:cNvSpPr/>
          <p:nvPr/>
        </p:nvSpPr>
        <p:spPr>
          <a:xfrm>
            <a:off x="5443538" y="1800225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3" name="山形 112">
            <a:extLst>
              <a:ext uri="{FF2B5EF4-FFF2-40B4-BE49-F238E27FC236}">
                <a16:creationId xmlns:a16="http://schemas.microsoft.com/office/drawing/2014/main" id="{9BF9DCC2-D96A-4A60-AADC-E5EF4C312D76}"/>
              </a:ext>
            </a:extLst>
          </p:cNvPr>
          <p:cNvSpPr/>
          <p:nvPr/>
        </p:nvSpPr>
        <p:spPr>
          <a:xfrm>
            <a:off x="6999288" y="1800225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1B70DC0F-3556-4DD0-9224-433C2A883A32}"/>
              </a:ext>
            </a:extLst>
          </p:cNvPr>
          <p:cNvSpPr/>
          <p:nvPr/>
        </p:nvSpPr>
        <p:spPr>
          <a:xfrm>
            <a:off x="2332038" y="2624138"/>
            <a:ext cx="1908175" cy="7874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C81FAB28-5F51-45D0-B946-850753D44AA6}"/>
              </a:ext>
            </a:extLst>
          </p:cNvPr>
          <p:cNvSpPr/>
          <p:nvPr/>
        </p:nvSpPr>
        <p:spPr>
          <a:xfrm>
            <a:off x="3887788" y="2624138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CEAB89B0-0C43-4E9A-81DC-8458D6397F5B}"/>
              </a:ext>
            </a:extLst>
          </p:cNvPr>
          <p:cNvSpPr/>
          <p:nvPr/>
        </p:nvSpPr>
        <p:spPr>
          <a:xfrm>
            <a:off x="5443538" y="2624138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2223DB91-A319-4087-99AD-298E0C1EE3F1}"/>
              </a:ext>
            </a:extLst>
          </p:cNvPr>
          <p:cNvSpPr/>
          <p:nvPr/>
        </p:nvSpPr>
        <p:spPr>
          <a:xfrm>
            <a:off x="6999288" y="2624138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0" name="ホームベース 119">
            <a:extLst>
              <a:ext uri="{FF2B5EF4-FFF2-40B4-BE49-F238E27FC236}">
                <a16:creationId xmlns:a16="http://schemas.microsoft.com/office/drawing/2014/main" id="{13FC85BE-4D8D-45CF-A6A4-BD4FEA5A3160}"/>
              </a:ext>
            </a:extLst>
          </p:cNvPr>
          <p:cNvSpPr/>
          <p:nvPr/>
        </p:nvSpPr>
        <p:spPr>
          <a:xfrm>
            <a:off x="2332038" y="3454400"/>
            <a:ext cx="1908175" cy="7874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1" name="山形 120">
            <a:extLst>
              <a:ext uri="{FF2B5EF4-FFF2-40B4-BE49-F238E27FC236}">
                <a16:creationId xmlns:a16="http://schemas.microsoft.com/office/drawing/2014/main" id="{668D746A-F26F-4762-BD66-053D9D2EBD87}"/>
              </a:ext>
            </a:extLst>
          </p:cNvPr>
          <p:cNvSpPr/>
          <p:nvPr/>
        </p:nvSpPr>
        <p:spPr>
          <a:xfrm>
            <a:off x="3887788" y="3454400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2" name="山形 121">
            <a:extLst>
              <a:ext uri="{FF2B5EF4-FFF2-40B4-BE49-F238E27FC236}">
                <a16:creationId xmlns:a16="http://schemas.microsoft.com/office/drawing/2014/main" id="{90409812-1630-41E4-B730-9986930F39A2}"/>
              </a:ext>
            </a:extLst>
          </p:cNvPr>
          <p:cNvSpPr/>
          <p:nvPr/>
        </p:nvSpPr>
        <p:spPr>
          <a:xfrm>
            <a:off x="5443538" y="3454400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3" name="山形 122">
            <a:extLst>
              <a:ext uri="{FF2B5EF4-FFF2-40B4-BE49-F238E27FC236}">
                <a16:creationId xmlns:a16="http://schemas.microsoft.com/office/drawing/2014/main" id="{8C25C968-F797-4ADE-86B7-576452B321BA}"/>
              </a:ext>
            </a:extLst>
          </p:cNvPr>
          <p:cNvSpPr/>
          <p:nvPr/>
        </p:nvSpPr>
        <p:spPr>
          <a:xfrm>
            <a:off x="6999288" y="3454400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4" name="ホームベース 123">
            <a:extLst>
              <a:ext uri="{FF2B5EF4-FFF2-40B4-BE49-F238E27FC236}">
                <a16:creationId xmlns:a16="http://schemas.microsoft.com/office/drawing/2014/main" id="{85177901-E4EC-472B-8079-0DC7C569D716}"/>
              </a:ext>
            </a:extLst>
          </p:cNvPr>
          <p:cNvSpPr/>
          <p:nvPr/>
        </p:nvSpPr>
        <p:spPr>
          <a:xfrm>
            <a:off x="2332038" y="4284663"/>
            <a:ext cx="1908175" cy="7874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5" name="山形 124">
            <a:extLst>
              <a:ext uri="{FF2B5EF4-FFF2-40B4-BE49-F238E27FC236}">
                <a16:creationId xmlns:a16="http://schemas.microsoft.com/office/drawing/2014/main" id="{78B4735D-789A-4A1E-A2F6-2A83376F7F9F}"/>
              </a:ext>
            </a:extLst>
          </p:cNvPr>
          <p:cNvSpPr/>
          <p:nvPr/>
        </p:nvSpPr>
        <p:spPr>
          <a:xfrm>
            <a:off x="3887788" y="4284663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8" name="山形 127">
            <a:extLst>
              <a:ext uri="{FF2B5EF4-FFF2-40B4-BE49-F238E27FC236}">
                <a16:creationId xmlns:a16="http://schemas.microsoft.com/office/drawing/2014/main" id="{89BBBF6F-2C84-480C-89D5-2D14825D5342}"/>
              </a:ext>
            </a:extLst>
          </p:cNvPr>
          <p:cNvSpPr/>
          <p:nvPr/>
        </p:nvSpPr>
        <p:spPr>
          <a:xfrm>
            <a:off x="5443538" y="4284663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9" name="山形 128">
            <a:extLst>
              <a:ext uri="{FF2B5EF4-FFF2-40B4-BE49-F238E27FC236}">
                <a16:creationId xmlns:a16="http://schemas.microsoft.com/office/drawing/2014/main" id="{9C81BB83-5694-41B2-A250-04A35B491F55}"/>
              </a:ext>
            </a:extLst>
          </p:cNvPr>
          <p:cNvSpPr/>
          <p:nvPr/>
        </p:nvSpPr>
        <p:spPr>
          <a:xfrm>
            <a:off x="6999288" y="4284663"/>
            <a:ext cx="1908175" cy="787400"/>
          </a:xfrm>
          <a:prstGeom prst="chevr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C34EA909-B5D7-4C85-8FBC-9E4BFE374FDD}"/>
              </a:ext>
            </a:extLst>
          </p:cNvPr>
          <p:cNvSpPr/>
          <p:nvPr/>
        </p:nvSpPr>
        <p:spPr>
          <a:xfrm>
            <a:off x="414338" y="1800225"/>
            <a:ext cx="1844675" cy="787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3F061C18-09CE-49E7-8274-2017C9558587}"/>
              </a:ext>
            </a:extLst>
          </p:cNvPr>
          <p:cNvSpPr/>
          <p:nvPr/>
        </p:nvSpPr>
        <p:spPr>
          <a:xfrm>
            <a:off x="415925" y="2624138"/>
            <a:ext cx="1843088" cy="787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B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73BA0986-3A57-4618-99F2-CF266C22F9C0}"/>
              </a:ext>
            </a:extLst>
          </p:cNvPr>
          <p:cNvSpPr/>
          <p:nvPr/>
        </p:nvSpPr>
        <p:spPr>
          <a:xfrm>
            <a:off x="415925" y="3454400"/>
            <a:ext cx="1843088" cy="787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C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AC34AAE1-9100-4386-A29E-4E23B3DE7CCD}"/>
              </a:ext>
            </a:extLst>
          </p:cNvPr>
          <p:cNvSpPr/>
          <p:nvPr/>
        </p:nvSpPr>
        <p:spPr>
          <a:xfrm>
            <a:off x="415925" y="4284663"/>
            <a:ext cx="1843088" cy="787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D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7CDECC26-A63E-41D7-AE1C-74FD0676DD52}"/>
              </a:ext>
            </a:extLst>
          </p:cNvPr>
          <p:cNvSpPr/>
          <p:nvPr/>
        </p:nvSpPr>
        <p:spPr>
          <a:xfrm>
            <a:off x="414338" y="927100"/>
            <a:ext cx="1844675" cy="788988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チーム名</a:t>
            </a: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540AEB96-1176-44D3-9F46-16C2E9AC885D}"/>
              </a:ext>
            </a:extLst>
          </p:cNvPr>
          <p:cNvSpPr/>
          <p:nvPr/>
        </p:nvSpPr>
        <p:spPr>
          <a:xfrm>
            <a:off x="233203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56771842-E18F-4193-94ED-0C7F41AC7CC3}"/>
              </a:ext>
            </a:extLst>
          </p:cNvPr>
          <p:cNvSpPr/>
          <p:nvPr/>
        </p:nvSpPr>
        <p:spPr>
          <a:xfrm>
            <a:off x="388778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2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EF2A7980-E75A-4038-A189-EB178CFD8C21}"/>
              </a:ext>
            </a:extLst>
          </p:cNvPr>
          <p:cNvSpPr/>
          <p:nvPr/>
        </p:nvSpPr>
        <p:spPr>
          <a:xfrm>
            <a:off x="5434013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3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4D7C3425-2C31-4765-920C-9F593F5A7EE1}"/>
              </a:ext>
            </a:extLst>
          </p:cNvPr>
          <p:cNvSpPr/>
          <p:nvPr/>
        </p:nvSpPr>
        <p:spPr>
          <a:xfrm>
            <a:off x="6988175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4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27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2021-08-07T14:54:35Z</dcterms:modified>
</cp:coreProperties>
</file>