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6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9933"/>
    <a:srgbClr val="00CC00"/>
    <a:srgbClr val="33CC33"/>
    <a:srgbClr val="FFCCFF"/>
    <a:srgbClr val="FFCCCC"/>
    <a:srgbClr val="FF505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9" autoAdjust="0"/>
    <p:restoredTop sz="94660"/>
  </p:normalViewPr>
  <p:slideViewPr>
    <p:cSldViewPr>
      <p:cViewPr varScale="1">
        <p:scale>
          <a:sx n="81" d="100"/>
          <a:sy n="81" d="100"/>
        </p:scale>
        <p:origin x="1493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526E3801-1CC1-4939-A341-D03CC102691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8181179F-8DD3-496C-BCD7-B6E293AC988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397A5604-6FF3-4CC0-A94B-44D7BCE17E3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7A8203C7-A4D6-4197-99EE-3199A2BABAC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4DB4517D-B729-4C57-A53F-873AA8745F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ACC2935B-B064-4C85-B430-D4A09669F00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CCAD0E52-16E5-44D1-8BED-7467032709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48C0763E-E29B-4527-B5FB-ED429C62ABF8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669AD4FA-398B-4152-8F08-1E7D99EFA6E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E08387E0-855A-4214-BBE8-A7B99BBCCC2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20D213DE-D12C-4DD0-A5AB-68DF4012A3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4488A693-4714-4B4C-B1CF-A25DCD0FFEF4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61446A2-2854-42AD-B864-49CC072B0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5308A5-5F38-45A6-996B-3FBC523346B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3D4ED48-ED2E-4CD5-94AC-0DE70ECBB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DCDF202-E44E-4AF4-91F7-A4CA80E80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1F78F1-C5E0-497A-98ED-A1E225262DC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92700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74DA1D8-CF3F-4ADD-9339-E29A2737E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49FE3F-4985-49EA-8BB7-17A735E4D2E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24E7E0D-9014-4E28-9E1A-12F7D5514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C2A7C34-FAFD-40DA-9321-852117E2C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6FA6E3-DB25-4ADB-B32A-C8BB8999D70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50796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9BB90D5-702D-4504-8D8A-100EE4B79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6FCEC-AFB0-43B8-8AE2-307C02D39F3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1DB3B91-4151-4CAD-889A-5F9ECD4C8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680D528-4B4D-48A8-B90D-25C7DD035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9D1330-DEF5-4493-92E3-AA984269015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29997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DC82F55-CF81-4EA2-AA42-894F13E15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AD181F-E556-4F65-8358-18034A253B1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B81ED67-FBD9-4C17-97AA-F648A01E0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A3CB172-C71A-4904-8A55-D188C1EBD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2AC1E1-DE76-43C5-A513-B0BA012FC21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8779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F085DC2-A67A-4C3C-98A8-B7B14F6D0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2F23AA-B799-4E34-B53B-FEA6D71FD0B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9BFF745-61BA-453C-ABA1-60F30C9B7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61C498D-0E5A-4793-BE05-3969EF23C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B30FA1-4833-4481-B8BA-93D3D839447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66186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5EDB59A-517B-42F2-B633-2253BC946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1C2FAC-FE6E-4992-BF56-069269B4AF1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87B0275F-D330-4347-9FEC-0020641A6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C1780418-7EC9-401D-AE8F-FEC09585E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020D26-96D6-4614-AF98-2B138D9F862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24214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11FC3170-84ED-46F1-A2EC-BF95F2371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A2449D-36F5-48C8-8622-AF8633D488A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A4F24E80-AA40-44BE-820D-8BB0768FE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E7CE69D3-1AB2-485D-8D65-785780700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0C0DA5-EF47-40B0-B26E-D4B548AA526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86400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FCEAE7BA-3DDE-4B35-BA07-462FAD0A4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19EED-6480-438D-8A01-C87258C787B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E35878AA-F73E-441C-9EC2-ED4446086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871960FB-7789-41C1-9DED-34DB9146E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6F0038-41F2-47EA-9103-6CDD7E223CB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87551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9994170E-E5F8-44F5-895B-DD0E95ED7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4F96E5-D35A-4085-9FB4-EF6CDEEBF0D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F9E5F850-3752-48D6-A8BD-35AB8D58A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E5FFE85E-8A4C-439B-869B-98D97EBC6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AA438A-13CB-42AF-8025-931A1405479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74449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112E1C28-D65E-467C-A062-9A58C1474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397429-657C-4ABB-842D-029FD54707D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3F5D868F-F310-4668-98D3-4D463EC00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87A79811-F957-4BD1-BAF7-940228C9F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C575EB-ABF5-476D-9E4C-1028FBB63CD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97638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63A7C20-F0C0-464C-914E-050DAEF5F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03DDC0-6912-45B1-937D-897A0EFD544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B54635F0-D6AF-4B9C-B173-988067ABE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8A199EC1-42E0-4C44-B001-631124E80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1FA3A0-E9CB-4D80-BC98-2009E303D93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86619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339E608E-22E8-4405-802A-783014225D4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5FF2DF0F-E7B5-49B6-B07F-19F5A2AE325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038DDFF-51F7-437E-A8B2-5EE88C529C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4190A57-BFF3-45D7-AB36-2E3F95A1C73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8B4A141-3D8B-47FE-97B9-8912E293C9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177864F-27B6-4B7F-95B7-F28E9FE1DA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798C9517-5594-41D1-9B66-BE56949485B9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64067B09-509D-492D-B162-498902242C6A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AA85C8AD-81B8-4D40-B6D7-C450DB25D868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350433EF-1B30-4853-9343-A633E9B918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233362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アクションプラン</a:t>
            </a: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87E9F8A4-555F-4652-A07E-1E4D26FC972B}"/>
              </a:ext>
            </a:extLst>
          </p:cNvPr>
          <p:cNvSpPr/>
          <p:nvPr/>
        </p:nvSpPr>
        <p:spPr>
          <a:xfrm>
            <a:off x="285750" y="5357813"/>
            <a:ext cx="8572500" cy="857250"/>
          </a:xfrm>
          <a:prstGeom prst="rect">
            <a:avLst/>
          </a:prstGeom>
          <a:noFill/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108" name="ホームベース 107">
            <a:extLst>
              <a:ext uri="{FF2B5EF4-FFF2-40B4-BE49-F238E27FC236}">
                <a16:creationId xmlns:a16="http://schemas.microsoft.com/office/drawing/2014/main" id="{B3AE7FD3-ED3C-4A7A-A757-07A1D92C021D}"/>
              </a:ext>
            </a:extLst>
          </p:cNvPr>
          <p:cNvSpPr/>
          <p:nvPr/>
        </p:nvSpPr>
        <p:spPr>
          <a:xfrm>
            <a:off x="2332038" y="1800225"/>
            <a:ext cx="1908175" cy="787400"/>
          </a:xfrm>
          <a:prstGeom prst="homePlat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・ここに入力</a:t>
            </a:r>
            <a:endParaRPr lang="en-US" altLang="ja-JP" dirty="0">
              <a:solidFill>
                <a:schemeClr val="tx1"/>
              </a:solidFill>
            </a:endParaRPr>
          </a:p>
        </p:txBody>
      </p:sp>
      <p:sp>
        <p:nvSpPr>
          <p:cNvPr id="109" name="山形 108">
            <a:extLst>
              <a:ext uri="{FF2B5EF4-FFF2-40B4-BE49-F238E27FC236}">
                <a16:creationId xmlns:a16="http://schemas.microsoft.com/office/drawing/2014/main" id="{462876FB-5D1D-4439-B049-931292ACB0ED}"/>
              </a:ext>
            </a:extLst>
          </p:cNvPr>
          <p:cNvSpPr/>
          <p:nvPr/>
        </p:nvSpPr>
        <p:spPr>
          <a:xfrm>
            <a:off x="3887788" y="1800225"/>
            <a:ext cx="1908175" cy="787400"/>
          </a:xfrm>
          <a:prstGeom prst="chevron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12" name="山形 111">
            <a:extLst>
              <a:ext uri="{FF2B5EF4-FFF2-40B4-BE49-F238E27FC236}">
                <a16:creationId xmlns:a16="http://schemas.microsoft.com/office/drawing/2014/main" id="{2A300297-F24C-4258-998B-CD1F49DF4FC3}"/>
              </a:ext>
            </a:extLst>
          </p:cNvPr>
          <p:cNvSpPr/>
          <p:nvPr/>
        </p:nvSpPr>
        <p:spPr>
          <a:xfrm>
            <a:off x="5443538" y="1800225"/>
            <a:ext cx="1908175" cy="787400"/>
          </a:xfrm>
          <a:prstGeom prst="chevron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13" name="山形 112">
            <a:extLst>
              <a:ext uri="{FF2B5EF4-FFF2-40B4-BE49-F238E27FC236}">
                <a16:creationId xmlns:a16="http://schemas.microsoft.com/office/drawing/2014/main" id="{CD81021B-6E4B-444B-A377-5DF11129E4E4}"/>
              </a:ext>
            </a:extLst>
          </p:cNvPr>
          <p:cNvSpPr/>
          <p:nvPr/>
        </p:nvSpPr>
        <p:spPr>
          <a:xfrm>
            <a:off x="6999288" y="1800225"/>
            <a:ext cx="1908175" cy="787400"/>
          </a:xfrm>
          <a:prstGeom prst="chevron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15" name="ホームベース 114">
            <a:extLst>
              <a:ext uri="{FF2B5EF4-FFF2-40B4-BE49-F238E27FC236}">
                <a16:creationId xmlns:a16="http://schemas.microsoft.com/office/drawing/2014/main" id="{C2489FCA-D6DD-41C4-873B-6C2B43056B0B}"/>
              </a:ext>
            </a:extLst>
          </p:cNvPr>
          <p:cNvSpPr/>
          <p:nvPr/>
        </p:nvSpPr>
        <p:spPr>
          <a:xfrm>
            <a:off x="2332038" y="2624138"/>
            <a:ext cx="1908175" cy="787400"/>
          </a:xfrm>
          <a:prstGeom prst="homePlat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16" name="山形 115">
            <a:extLst>
              <a:ext uri="{FF2B5EF4-FFF2-40B4-BE49-F238E27FC236}">
                <a16:creationId xmlns:a16="http://schemas.microsoft.com/office/drawing/2014/main" id="{22D439F7-BD0F-4FEB-81D7-0EF1BF4A7076}"/>
              </a:ext>
            </a:extLst>
          </p:cNvPr>
          <p:cNvSpPr/>
          <p:nvPr/>
        </p:nvSpPr>
        <p:spPr>
          <a:xfrm>
            <a:off x="3887788" y="2624138"/>
            <a:ext cx="1908175" cy="787400"/>
          </a:xfrm>
          <a:prstGeom prst="chevron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17" name="山形 116">
            <a:extLst>
              <a:ext uri="{FF2B5EF4-FFF2-40B4-BE49-F238E27FC236}">
                <a16:creationId xmlns:a16="http://schemas.microsoft.com/office/drawing/2014/main" id="{A21CE69D-12C0-4F7C-AA2F-66355C8C9569}"/>
              </a:ext>
            </a:extLst>
          </p:cNvPr>
          <p:cNvSpPr/>
          <p:nvPr/>
        </p:nvSpPr>
        <p:spPr>
          <a:xfrm>
            <a:off x="5443538" y="2624138"/>
            <a:ext cx="1908175" cy="787400"/>
          </a:xfrm>
          <a:prstGeom prst="chevron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18" name="山形 117">
            <a:extLst>
              <a:ext uri="{FF2B5EF4-FFF2-40B4-BE49-F238E27FC236}">
                <a16:creationId xmlns:a16="http://schemas.microsoft.com/office/drawing/2014/main" id="{24953130-CA7B-4310-A8F6-11F80F8FFF75}"/>
              </a:ext>
            </a:extLst>
          </p:cNvPr>
          <p:cNvSpPr/>
          <p:nvPr/>
        </p:nvSpPr>
        <p:spPr>
          <a:xfrm>
            <a:off x="6999288" y="2624138"/>
            <a:ext cx="1908175" cy="787400"/>
          </a:xfrm>
          <a:prstGeom prst="chevron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20" name="ホームベース 119">
            <a:extLst>
              <a:ext uri="{FF2B5EF4-FFF2-40B4-BE49-F238E27FC236}">
                <a16:creationId xmlns:a16="http://schemas.microsoft.com/office/drawing/2014/main" id="{1D343569-4A8B-47A4-A63F-A8F897CB58CF}"/>
              </a:ext>
            </a:extLst>
          </p:cNvPr>
          <p:cNvSpPr/>
          <p:nvPr/>
        </p:nvSpPr>
        <p:spPr>
          <a:xfrm>
            <a:off x="2332038" y="3454400"/>
            <a:ext cx="1908175" cy="787400"/>
          </a:xfrm>
          <a:prstGeom prst="homePlat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21" name="山形 120">
            <a:extLst>
              <a:ext uri="{FF2B5EF4-FFF2-40B4-BE49-F238E27FC236}">
                <a16:creationId xmlns:a16="http://schemas.microsoft.com/office/drawing/2014/main" id="{CB21FB81-DB84-4F58-9DAB-F8C08690EC34}"/>
              </a:ext>
            </a:extLst>
          </p:cNvPr>
          <p:cNvSpPr/>
          <p:nvPr/>
        </p:nvSpPr>
        <p:spPr>
          <a:xfrm>
            <a:off x="3887788" y="3454400"/>
            <a:ext cx="1908175" cy="787400"/>
          </a:xfrm>
          <a:prstGeom prst="chevron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22" name="山形 121">
            <a:extLst>
              <a:ext uri="{FF2B5EF4-FFF2-40B4-BE49-F238E27FC236}">
                <a16:creationId xmlns:a16="http://schemas.microsoft.com/office/drawing/2014/main" id="{1F8C7AF2-20EA-48DB-9FE8-2973EAA5047C}"/>
              </a:ext>
            </a:extLst>
          </p:cNvPr>
          <p:cNvSpPr/>
          <p:nvPr/>
        </p:nvSpPr>
        <p:spPr>
          <a:xfrm>
            <a:off x="5443538" y="3454400"/>
            <a:ext cx="1908175" cy="787400"/>
          </a:xfrm>
          <a:prstGeom prst="chevron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23" name="山形 122">
            <a:extLst>
              <a:ext uri="{FF2B5EF4-FFF2-40B4-BE49-F238E27FC236}">
                <a16:creationId xmlns:a16="http://schemas.microsoft.com/office/drawing/2014/main" id="{B347E881-33D2-4CA4-AE0B-4CA17BC6EA86}"/>
              </a:ext>
            </a:extLst>
          </p:cNvPr>
          <p:cNvSpPr/>
          <p:nvPr/>
        </p:nvSpPr>
        <p:spPr>
          <a:xfrm>
            <a:off x="6999288" y="3454400"/>
            <a:ext cx="1908175" cy="787400"/>
          </a:xfrm>
          <a:prstGeom prst="chevron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24" name="ホームベース 123">
            <a:extLst>
              <a:ext uri="{FF2B5EF4-FFF2-40B4-BE49-F238E27FC236}">
                <a16:creationId xmlns:a16="http://schemas.microsoft.com/office/drawing/2014/main" id="{5A363F07-1D7F-49FA-A04E-7A623BE13AC6}"/>
              </a:ext>
            </a:extLst>
          </p:cNvPr>
          <p:cNvSpPr/>
          <p:nvPr/>
        </p:nvSpPr>
        <p:spPr>
          <a:xfrm>
            <a:off x="2332038" y="4284663"/>
            <a:ext cx="1908175" cy="787400"/>
          </a:xfrm>
          <a:prstGeom prst="homePlat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25" name="山形 124">
            <a:extLst>
              <a:ext uri="{FF2B5EF4-FFF2-40B4-BE49-F238E27FC236}">
                <a16:creationId xmlns:a16="http://schemas.microsoft.com/office/drawing/2014/main" id="{6F928791-85A2-4631-9C44-E6C6338C730A}"/>
              </a:ext>
            </a:extLst>
          </p:cNvPr>
          <p:cNvSpPr/>
          <p:nvPr/>
        </p:nvSpPr>
        <p:spPr>
          <a:xfrm>
            <a:off x="3887788" y="4284663"/>
            <a:ext cx="1908175" cy="787400"/>
          </a:xfrm>
          <a:prstGeom prst="chevron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28" name="山形 127">
            <a:extLst>
              <a:ext uri="{FF2B5EF4-FFF2-40B4-BE49-F238E27FC236}">
                <a16:creationId xmlns:a16="http://schemas.microsoft.com/office/drawing/2014/main" id="{CEA52A6F-BFDE-4FCF-8281-98A4A94A1B03}"/>
              </a:ext>
            </a:extLst>
          </p:cNvPr>
          <p:cNvSpPr/>
          <p:nvPr/>
        </p:nvSpPr>
        <p:spPr>
          <a:xfrm>
            <a:off x="5443538" y="4284663"/>
            <a:ext cx="1908175" cy="787400"/>
          </a:xfrm>
          <a:prstGeom prst="chevron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29" name="山形 128">
            <a:extLst>
              <a:ext uri="{FF2B5EF4-FFF2-40B4-BE49-F238E27FC236}">
                <a16:creationId xmlns:a16="http://schemas.microsoft.com/office/drawing/2014/main" id="{23FB54AD-5C2E-404F-91DC-122581A589F8}"/>
              </a:ext>
            </a:extLst>
          </p:cNvPr>
          <p:cNvSpPr/>
          <p:nvPr/>
        </p:nvSpPr>
        <p:spPr>
          <a:xfrm>
            <a:off x="6999288" y="4284663"/>
            <a:ext cx="1908175" cy="787400"/>
          </a:xfrm>
          <a:prstGeom prst="chevron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30" name="正方形/長方形 129">
            <a:extLst>
              <a:ext uri="{FF2B5EF4-FFF2-40B4-BE49-F238E27FC236}">
                <a16:creationId xmlns:a16="http://schemas.microsoft.com/office/drawing/2014/main" id="{32088DC6-F2B9-4FC5-B744-815512584625}"/>
              </a:ext>
            </a:extLst>
          </p:cNvPr>
          <p:cNvSpPr/>
          <p:nvPr/>
        </p:nvSpPr>
        <p:spPr>
          <a:xfrm>
            <a:off x="414338" y="1800225"/>
            <a:ext cx="1844675" cy="787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solidFill>
                  <a:schemeClr val="tx1"/>
                </a:solidFill>
              </a:rPr>
              <a:t>A</a:t>
            </a:r>
            <a:r>
              <a:rPr lang="ja-JP" altLang="en-US" dirty="0">
                <a:solidFill>
                  <a:schemeClr val="tx1"/>
                </a:solidFill>
              </a:rPr>
              <a:t>チーム</a:t>
            </a:r>
          </a:p>
        </p:txBody>
      </p:sp>
      <p:sp>
        <p:nvSpPr>
          <p:cNvPr id="131" name="正方形/長方形 130">
            <a:extLst>
              <a:ext uri="{FF2B5EF4-FFF2-40B4-BE49-F238E27FC236}">
                <a16:creationId xmlns:a16="http://schemas.microsoft.com/office/drawing/2014/main" id="{D8C94DEB-FAAA-433C-833A-D5D71D78B651}"/>
              </a:ext>
            </a:extLst>
          </p:cNvPr>
          <p:cNvSpPr/>
          <p:nvPr/>
        </p:nvSpPr>
        <p:spPr>
          <a:xfrm>
            <a:off x="415925" y="2624138"/>
            <a:ext cx="1843088" cy="787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solidFill>
                  <a:schemeClr val="tx1"/>
                </a:solidFill>
              </a:rPr>
              <a:t>B</a:t>
            </a:r>
            <a:r>
              <a:rPr lang="ja-JP" altLang="en-US" dirty="0">
                <a:solidFill>
                  <a:schemeClr val="tx1"/>
                </a:solidFill>
              </a:rPr>
              <a:t>チーム</a:t>
            </a:r>
          </a:p>
        </p:txBody>
      </p:sp>
      <p:sp>
        <p:nvSpPr>
          <p:cNvPr id="132" name="正方形/長方形 131">
            <a:extLst>
              <a:ext uri="{FF2B5EF4-FFF2-40B4-BE49-F238E27FC236}">
                <a16:creationId xmlns:a16="http://schemas.microsoft.com/office/drawing/2014/main" id="{2CC7C8E1-7768-49AA-A4D4-7F7D1728E532}"/>
              </a:ext>
            </a:extLst>
          </p:cNvPr>
          <p:cNvSpPr/>
          <p:nvPr/>
        </p:nvSpPr>
        <p:spPr>
          <a:xfrm>
            <a:off x="415925" y="3454400"/>
            <a:ext cx="1843088" cy="787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solidFill>
                  <a:schemeClr val="tx1"/>
                </a:solidFill>
              </a:rPr>
              <a:t>C</a:t>
            </a:r>
            <a:r>
              <a:rPr lang="ja-JP" altLang="en-US" dirty="0">
                <a:solidFill>
                  <a:schemeClr val="tx1"/>
                </a:solidFill>
              </a:rPr>
              <a:t>チーム</a:t>
            </a:r>
          </a:p>
        </p:txBody>
      </p:sp>
      <p:sp>
        <p:nvSpPr>
          <p:cNvPr id="133" name="正方形/長方形 132">
            <a:extLst>
              <a:ext uri="{FF2B5EF4-FFF2-40B4-BE49-F238E27FC236}">
                <a16:creationId xmlns:a16="http://schemas.microsoft.com/office/drawing/2014/main" id="{604C02EB-124D-4535-A687-6CC43A01D480}"/>
              </a:ext>
            </a:extLst>
          </p:cNvPr>
          <p:cNvSpPr/>
          <p:nvPr/>
        </p:nvSpPr>
        <p:spPr>
          <a:xfrm>
            <a:off x="415925" y="4284663"/>
            <a:ext cx="1843088" cy="787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solidFill>
                  <a:schemeClr val="tx1"/>
                </a:solidFill>
              </a:rPr>
              <a:t>D</a:t>
            </a:r>
            <a:r>
              <a:rPr lang="ja-JP" altLang="en-US" dirty="0">
                <a:solidFill>
                  <a:schemeClr val="tx1"/>
                </a:solidFill>
              </a:rPr>
              <a:t>チーム</a:t>
            </a:r>
          </a:p>
        </p:txBody>
      </p:sp>
      <p:sp>
        <p:nvSpPr>
          <p:cNvPr id="134" name="正方形/長方形 133">
            <a:extLst>
              <a:ext uri="{FF2B5EF4-FFF2-40B4-BE49-F238E27FC236}">
                <a16:creationId xmlns:a16="http://schemas.microsoft.com/office/drawing/2014/main" id="{BBDE801B-DFBD-4BB4-B051-A2D7F4D34A13}"/>
              </a:ext>
            </a:extLst>
          </p:cNvPr>
          <p:cNvSpPr/>
          <p:nvPr/>
        </p:nvSpPr>
        <p:spPr>
          <a:xfrm>
            <a:off x="414338" y="927100"/>
            <a:ext cx="1844675" cy="788988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チーム名</a:t>
            </a:r>
          </a:p>
        </p:txBody>
      </p:sp>
      <p:sp>
        <p:nvSpPr>
          <p:cNvPr id="135" name="正方形/長方形 134">
            <a:extLst>
              <a:ext uri="{FF2B5EF4-FFF2-40B4-BE49-F238E27FC236}">
                <a16:creationId xmlns:a16="http://schemas.microsoft.com/office/drawing/2014/main" id="{8B676990-2574-4BFD-95A5-06044AED9A89}"/>
              </a:ext>
            </a:extLst>
          </p:cNvPr>
          <p:cNvSpPr/>
          <p:nvPr/>
        </p:nvSpPr>
        <p:spPr>
          <a:xfrm>
            <a:off x="2332038" y="933450"/>
            <a:ext cx="1524000" cy="788988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第１四半期</a:t>
            </a:r>
          </a:p>
        </p:txBody>
      </p:sp>
      <p:sp>
        <p:nvSpPr>
          <p:cNvPr id="137" name="正方形/長方形 136">
            <a:extLst>
              <a:ext uri="{FF2B5EF4-FFF2-40B4-BE49-F238E27FC236}">
                <a16:creationId xmlns:a16="http://schemas.microsoft.com/office/drawing/2014/main" id="{AFF57689-D8CE-493E-A82D-D4A40AEE6301}"/>
              </a:ext>
            </a:extLst>
          </p:cNvPr>
          <p:cNvSpPr/>
          <p:nvPr/>
        </p:nvSpPr>
        <p:spPr>
          <a:xfrm>
            <a:off x="3887788" y="933450"/>
            <a:ext cx="1524000" cy="788988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第</a:t>
            </a:r>
            <a:r>
              <a:rPr lang="en-US" altLang="ja-JP" b="1" dirty="0">
                <a:solidFill>
                  <a:schemeClr val="bg1"/>
                </a:solidFill>
              </a:rPr>
              <a:t>2</a:t>
            </a:r>
            <a:r>
              <a:rPr lang="ja-JP" altLang="en-US" b="1" dirty="0">
                <a:solidFill>
                  <a:schemeClr val="bg1"/>
                </a:solidFill>
              </a:rPr>
              <a:t>四半期</a:t>
            </a:r>
          </a:p>
        </p:txBody>
      </p:sp>
      <p:sp>
        <p:nvSpPr>
          <p:cNvPr id="138" name="正方形/長方形 137">
            <a:extLst>
              <a:ext uri="{FF2B5EF4-FFF2-40B4-BE49-F238E27FC236}">
                <a16:creationId xmlns:a16="http://schemas.microsoft.com/office/drawing/2014/main" id="{C1954B47-E33A-4ACB-9DB9-1D7633711843}"/>
              </a:ext>
            </a:extLst>
          </p:cNvPr>
          <p:cNvSpPr/>
          <p:nvPr/>
        </p:nvSpPr>
        <p:spPr>
          <a:xfrm>
            <a:off x="5434013" y="933450"/>
            <a:ext cx="1524000" cy="788988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第</a:t>
            </a:r>
            <a:r>
              <a:rPr lang="en-US" altLang="ja-JP" b="1" dirty="0">
                <a:solidFill>
                  <a:schemeClr val="bg1"/>
                </a:solidFill>
              </a:rPr>
              <a:t>3</a:t>
            </a:r>
            <a:r>
              <a:rPr lang="ja-JP" altLang="en-US" b="1" dirty="0">
                <a:solidFill>
                  <a:schemeClr val="bg1"/>
                </a:solidFill>
              </a:rPr>
              <a:t>四半期</a:t>
            </a:r>
          </a:p>
        </p:txBody>
      </p:sp>
      <p:sp>
        <p:nvSpPr>
          <p:cNvPr id="139" name="正方形/長方形 138">
            <a:extLst>
              <a:ext uri="{FF2B5EF4-FFF2-40B4-BE49-F238E27FC236}">
                <a16:creationId xmlns:a16="http://schemas.microsoft.com/office/drawing/2014/main" id="{69415DA5-EFCB-4653-8737-0EC9F2A2A006}"/>
              </a:ext>
            </a:extLst>
          </p:cNvPr>
          <p:cNvSpPr/>
          <p:nvPr/>
        </p:nvSpPr>
        <p:spPr>
          <a:xfrm>
            <a:off x="6988175" y="933450"/>
            <a:ext cx="1524000" cy="788988"/>
          </a:xfrm>
          <a:prstGeom prst="rect">
            <a:avLst/>
          </a:prstGeom>
          <a:gradFill flip="none" rotWithShape="1">
            <a:gsLst>
              <a:gs pos="0">
                <a:srgbClr val="00B050">
                  <a:tint val="66000"/>
                  <a:satMod val="160000"/>
                </a:srgbClr>
              </a:gs>
              <a:gs pos="50000">
                <a:srgbClr val="00B050">
                  <a:tint val="44500"/>
                  <a:satMod val="160000"/>
                </a:srgbClr>
              </a:gs>
              <a:gs pos="100000">
                <a:srgbClr val="00B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第</a:t>
            </a:r>
            <a:r>
              <a:rPr lang="en-US" altLang="ja-JP" b="1" dirty="0">
                <a:solidFill>
                  <a:schemeClr val="bg1"/>
                </a:solidFill>
              </a:rPr>
              <a:t>4</a:t>
            </a:r>
            <a:r>
              <a:rPr lang="ja-JP" altLang="en-US" b="1" dirty="0">
                <a:solidFill>
                  <a:schemeClr val="bg1"/>
                </a:solidFill>
              </a:rPr>
              <a:t>四半期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27</Words>
  <Application>Microsoft Office PowerPoint</Application>
  <PresentationFormat>画面に合わせる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年間のアクションプランのテンプレートです。四半期毎にアクションをテキストを記載するタイプです。企画書・提案書にご活用下さい。</dc:description>
  <cp:revision>12</cp:revision>
  <dcterms:created xsi:type="dcterms:W3CDTF">2009-02-20T09:16:29Z</dcterms:created>
  <dcterms:modified xsi:type="dcterms:W3CDTF">2021-08-07T14:53:47Z</dcterms:modified>
</cp:coreProperties>
</file>